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303" r:id="rId2"/>
    <p:sldId id="307" r:id="rId3"/>
    <p:sldId id="359" r:id="rId4"/>
    <p:sldId id="348" r:id="rId5"/>
    <p:sldId id="349" r:id="rId6"/>
    <p:sldId id="350" r:id="rId7"/>
    <p:sldId id="360" r:id="rId8"/>
    <p:sldId id="404" r:id="rId9"/>
    <p:sldId id="368" r:id="rId10"/>
    <p:sldId id="408" r:id="rId11"/>
    <p:sldId id="411" r:id="rId12"/>
    <p:sldId id="410" r:id="rId13"/>
    <p:sldId id="367" r:id="rId14"/>
    <p:sldId id="414" r:id="rId15"/>
    <p:sldId id="373" r:id="rId16"/>
    <p:sldId id="375" r:id="rId17"/>
    <p:sldId id="388" r:id="rId18"/>
    <p:sldId id="389" r:id="rId19"/>
    <p:sldId id="390" r:id="rId20"/>
    <p:sldId id="391" r:id="rId21"/>
    <p:sldId id="393" r:id="rId22"/>
    <p:sldId id="395" r:id="rId23"/>
    <p:sldId id="396" r:id="rId24"/>
    <p:sldId id="397" r:id="rId25"/>
    <p:sldId id="398" r:id="rId26"/>
    <p:sldId id="374" r:id="rId27"/>
    <p:sldId id="376" r:id="rId28"/>
    <p:sldId id="402" r:id="rId29"/>
    <p:sldId id="403" r:id="rId30"/>
    <p:sldId id="372" r:id="rId31"/>
  </p:sldIdLst>
  <p:sldSz cx="13444538" cy="7562850"/>
  <p:notesSz cx="6797675" cy="9929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716"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 chajae" initials="Sc" lastIdx="3" clrIdx="0">
    <p:extLst/>
  </p:cmAuthor>
  <p:cmAuthor id="2" name="Ikrame Elhoudali " initials="IE" lastIdx="1" clrIdx="1">
    <p:extLst/>
  </p:cmAuthor>
  <p:cmAuthor id="3" name="Sara.C" initials="pc" lastIdx="2" clrIdx="2">
    <p:extLst>
      <p:ext uri="{19B8F6BF-5375-455C-9EA6-DF929625EA0E}">
        <p15:presenceInfo xmlns:p15="http://schemas.microsoft.com/office/powerpoint/2012/main" userId="Sara.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99"/>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Style moyen 1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3979" autoAdjust="0"/>
  </p:normalViewPr>
  <p:slideViewPr>
    <p:cSldViewPr>
      <p:cViewPr varScale="1">
        <p:scale>
          <a:sx n="64" d="100"/>
          <a:sy n="64" d="100"/>
        </p:scale>
        <p:origin x="476" y="36"/>
      </p:cViewPr>
      <p:guideLst>
        <p:guide orient="horz" pos="2880"/>
        <p:guide pos="271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7444BE-7A17-4955-AA45-1F18EACF942B}"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fr-FR"/>
        </a:p>
      </dgm:t>
    </dgm:pt>
    <dgm:pt modelId="{7DFABCB6-FB7F-45B3-AB59-7D8A496C8078}">
      <dgm:prSet phldrT="[Texte]" custT="1"/>
      <dgm:spPr/>
      <dgm:t>
        <a:bodyPr/>
        <a:lstStyle/>
        <a:p>
          <a:r>
            <a:rPr lang="fr-FR" sz="1800" b="1" kern="1200" dirty="0">
              <a:solidFill>
                <a:srgbClr val="002060"/>
              </a:solidFill>
              <a:latin typeface="+mn-lt"/>
              <a:ea typeface="+mn-ea"/>
              <a:cs typeface="Times New Roman" pitchFamily="18" charset="0"/>
            </a:rPr>
            <a:t>46</a:t>
          </a:r>
          <a:r>
            <a:rPr lang="fr-FR" sz="3000" b="1" kern="1200" dirty="0">
              <a:solidFill>
                <a:srgbClr val="FFC000"/>
              </a:solidFill>
            </a:rPr>
            <a:t> </a:t>
          </a:r>
          <a:r>
            <a:rPr lang="fr-FR" sz="1800" b="1" kern="1200" dirty="0">
              <a:solidFill>
                <a:srgbClr val="002060"/>
              </a:solidFill>
              <a:latin typeface="+mn-lt"/>
              <a:ea typeface="+mn-ea"/>
              <a:cs typeface="Times New Roman" pitchFamily="18" charset="0"/>
            </a:rPr>
            <a:t>mois</a:t>
          </a:r>
        </a:p>
        <a:p>
          <a:r>
            <a:rPr lang="fr-FR" sz="1800" b="1" kern="1200" dirty="0">
              <a:solidFill>
                <a:srgbClr val="002060"/>
              </a:solidFill>
              <a:latin typeface="+mn-lt"/>
              <a:ea typeface="+mn-ea"/>
              <a:cs typeface="Times New Roman" pitchFamily="18" charset="0"/>
            </a:rPr>
            <a:t>répartis sur </a:t>
          </a:r>
        </a:p>
        <a:p>
          <a:r>
            <a:rPr lang="fr-FR" sz="1800" b="1" kern="1200" dirty="0">
              <a:solidFill>
                <a:srgbClr val="002060"/>
              </a:solidFill>
              <a:latin typeface="+mn-lt"/>
              <a:ea typeface="+mn-ea"/>
              <a:cs typeface="Times New Roman" pitchFamily="18" charset="0"/>
            </a:rPr>
            <a:t>4 périodes</a:t>
          </a:r>
        </a:p>
      </dgm:t>
    </dgm:pt>
    <dgm:pt modelId="{8A70745C-1F9A-40C2-9E75-95A30E994704}" type="parTrans" cxnId="{D3809F95-05FE-4173-A32A-EB7C73219636}">
      <dgm:prSet/>
      <dgm:spPr/>
      <dgm:t>
        <a:bodyPr/>
        <a:lstStyle/>
        <a:p>
          <a:endParaRPr lang="fr-FR"/>
        </a:p>
      </dgm:t>
    </dgm:pt>
    <dgm:pt modelId="{51ECBD72-5A87-44E8-915E-9920220FC91E}" type="sibTrans" cxnId="{D3809F95-05FE-4173-A32A-EB7C73219636}">
      <dgm:prSet/>
      <dgm:spPr/>
      <dgm:t>
        <a:bodyPr/>
        <a:lstStyle/>
        <a:p>
          <a:endParaRPr lang="fr-FR"/>
        </a:p>
      </dgm:t>
    </dgm:pt>
    <dgm:pt modelId="{CE22E3B0-8024-496C-A021-04AA0E06B24D}">
      <dgm:prSet phldrT="[Texte]" custT="1"/>
      <dgm:spPr/>
      <dgm:t>
        <a:bodyPr/>
        <a:lstStyle/>
        <a:p>
          <a:r>
            <a:rPr lang="fr-FR" sz="1800" b="1" kern="1200" dirty="0">
              <a:solidFill>
                <a:srgbClr val="002060"/>
              </a:solidFill>
              <a:latin typeface="+mn-lt"/>
              <a:ea typeface="+mn-ea"/>
              <a:cs typeface="Times New Roman" pitchFamily="18" charset="0"/>
            </a:rPr>
            <a:t>Période optionnelle 3 (12 mois)</a:t>
          </a:r>
        </a:p>
      </dgm:t>
    </dgm:pt>
    <dgm:pt modelId="{77003EF7-6F35-4604-BBD3-68D10B370FCC}" type="parTrans" cxnId="{2A7AF53C-8D5C-476C-92DA-86632CDA9EE6}">
      <dgm:prSet/>
      <dgm:spPr/>
      <dgm:t>
        <a:bodyPr/>
        <a:lstStyle/>
        <a:p>
          <a:endParaRPr lang="fr-FR"/>
        </a:p>
      </dgm:t>
    </dgm:pt>
    <dgm:pt modelId="{B7233E83-0E93-4F23-B96A-B2B47FB2AA16}" type="sibTrans" cxnId="{2A7AF53C-8D5C-476C-92DA-86632CDA9EE6}">
      <dgm:prSet/>
      <dgm:spPr/>
      <dgm:t>
        <a:bodyPr/>
        <a:lstStyle/>
        <a:p>
          <a:endParaRPr lang="fr-FR"/>
        </a:p>
      </dgm:t>
    </dgm:pt>
    <dgm:pt modelId="{C0FE2BA6-0F64-4FEF-BDC8-D998169763CE}">
      <dgm:prSet phldrT="[Texte]" custT="1"/>
      <dgm:spPr/>
      <dgm:t>
        <a:bodyPr/>
        <a:lstStyle/>
        <a:p>
          <a:r>
            <a:rPr lang="fr-FR" sz="1800" b="1" kern="1200" dirty="0">
              <a:solidFill>
                <a:srgbClr val="002060"/>
              </a:solidFill>
              <a:latin typeface="+mn-lt"/>
              <a:ea typeface="+mn-ea"/>
              <a:cs typeface="Times New Roman" pitchFamily="18" charset="0"/>
            </a:rPr>
            <a:t>Période optionnelle 1 (12 mois)</a:t>
          </a:r>
        </a:p>
      </dgm:t>
    </dgm:pt>
    <dgm:pt modelId="{63A1B56E-C66A-4590-ACCC-611105DC1D63}" type="parTrans" cxnId="{FEA743C4-B76F-48EC-91A5-B7C99E022489}">
      <dgm:prSet/>
      <dgm:spPr/>
      <dgm:t>
        <a:bodyPr/>
        <a:lstStyle/>
        <a:p>
          <a:endParaRPr lang="fr-FR"/>
        </a:p>
      </dgm:t>
    </dgm:pt>
    <dgm:pt modelId="{993F138D-F0AF-4AE4-B7CA-646565DE0865}" type="sibTrans" cxnId="{FEA743C4-B76F-48EC-91A5-B7C99E022489}">
      <dgm:prSet/>
      <dgm:spPr/>
      <dgm:t>
        <a:bodyPr/>
        <a:lstStyle/>
        <a:p>
          <a:endParaRPr lang="fr-FR"/>
        </a:p>
      </dgm:t>
    </dgm:pt>
    <dgm:pt modelId="{89525D9D-3B28-45D4-9B9E-73FC02AC6719}">
      <dgm:prSet phldrT="[Texte]" custT="1"/>
      <dgm:spPr>
        <a:solidFill>
          <a:srgbClr val="00FF99">
            <a:alpha val="49804"/>
          </a:srgbClr>
        </a:solidFill>
      </dgm:spPr>
      <dgm:t>
        <a:bodyPr/>
        <a:lstStyle/>
        <a:p>
          <a:r>
            <a:rPr lang="fr-FR" sz="1800" b="1" kern="1200" dirty="0">
              <a:solidFill>
                <a:srgbClr val="002060"/>
              </a:solidFill>
              <a:latin typeface="+mn-lt"/>
              <a:ea typeface="+mn-ea"/>
              <a:cs typeface="Times New Roman" pitchFamily="18" charset="0"/>
            </a:rPr>
            <a:t>Période de  base (10 mois)</a:t>
          </a:r>
        </a:p>
      </dgm:t>
    </dgm:pt>
    <dgm:pt modelId="{EBD3FAD4-B0BF-40CD-B154-4856DAB3CB38}" type="parTrans" cxnId="{EFF4AADD-A946-437B-8B89-D134E55B5572}">
      <dgm:prSet/>
      <dgm:spPr/>
      <dgm:t>
        <a:bodyPr/>
        <a:lstStyle/>
        <a:p>
          <a:endParaRPr lang="fr-FR"/>
        </a:p>
      </dgm:t>
    </dgm:pt>
    <dgm:pt modelId="{F70ED357-0F9C-4A58-9B06-838AEEA48765}" type="sibTrans" cxnId="{EFF4AADD-A946-437B-8B89-D134E55B5572}">
      <dgm:prSet/>
      <dgm:spPr/>
      <dgm:t>
        <a:bodyPr/>
        <a:lstStyle/>
        <a:p>
          <a:endParaRPr lang="fr-FR"/>
        </a:p>
      </dgm:t>
    </dgm:pt>
    <dgm:pt modelId="{B296EC18-A648-42D5-831E-2BF31C75F6DF}">
      <dgm:prSet phldrT="[Texte]" custT="1"/>
      <dgm:spPr/>
      <dgm:t>
        <a:bodyPr/>
        <a:lstStyle/>
        <a:p>
          <a:r>
            <a:rPr lang="fr-FR" sz="1800" b="1" kern="1200" dirty="0">
              <a:solidFill>
                <a:srgbClr val="002060"/>
              </a:solidFill>
              <a:latin typeface="+mn-lt"/>
              <a:ea typeface="+mn-ea"/>
              <a:cs typeface="Times New Roman" pitchFamily="18" charset="0"/>
            </a:rPr>
            <a:t>Période optionnelle 2 (12 mois) </a:t>
          </a:r>
        </a:p>
      </dgm:t>
    </dgm:pt>
    <dgm:pt modelId="{32C135B2-7FB8-4EA5-8A85-19DBD5D862F1}" type="parTrans" cxnId="{2F2F71FD-8C29-47F3-8133-40D54FEE1BCA}">
      <dgm:prSet/>
      <dgm:spPr/>
      <dgm:t>
        <a:bodyPr/>
        <a:lstStyle/>
        <a:p>
          <a:endParaRPr lang="fr-FR"/>
        </a:p>
      </dgm:t>
    </dgm:pt>
    <dgm:pt modelId="{8941E475-03B7-4178-B3A8-D5DE2DBE7469}" type="sibTrans" cxnId="{2F2F71FD-8C29-47F3-8133-40D54FEE1BCA}">
      <dgm:prSet/>
      <dgm:spPr/>
      <dgm:t>
        <a:bodyPr/>
        <a:lstStyle/>
        <a:p>
          <a:endParaRPr lang="fr-FR"/>
        </a:p>
      </dgm:t>
    </dgm:pt>
    <dgm:pt modelId="{8C363CC5-B7FD-458D-9039-D8789FA2343E}" type="pres">
      <dgm:prSet presAssocID="{587444BE-7A17-4955-AA45-1F18EACF942B}" presName="composite" presStyleCnt="0">
        <dgm:presLayoutVars>
          <dgm:chMax val="1"/>
          <dgm:dir/>
          <dgm:resizeHandles val="exact"/>
        </dgm:presLayoutVars>
      </dgm:prSet>
      <dgm:spPr/>
      <dgm:t>
        <a:bodyPr/>
        <a:lstStyle/>
        <a:p>
          <a:endParaRPr lang="fr-FR"/>
        </a:p>
      </dgm:t>
    </dgm:pt>
    <dgm:pt modelId="{33ED5FA0-7EAE-44CD-8682-E666C19593BD}" type="pres">
      <dgm:prSet presAssocID="{587444BE-7A17-4955-AA45-1F18EACF942B}" presName="radial" presStyleCnt="0">
        <dgm:presLayoutVars>
          <dgm:animLvl val="ctr"/>
        </dgm:presLayoutVars>
      </dgm:prSet>
      <dgm:spPr/>
    </dgm:pt>
    <dgm:pt modelId="{19266C52-DE87-4E36-9689-4A87507AC632}" type="pres">
      <dgm:prSet presAssocID="{7DFABCB6-FB7F-45B3-AB59-7D8A496C8078}" presName="centerShape" presStyleLbl="vennNode1" presStyleIdx="0" presStyleCnt="5" custScaleY="99006"/>
      <dgm:spPr/>
      <dgm:t>
        <a:bodyPr/>
        <a:lstStyle/>
        <a:p>
          <a:endParaRPr lang="fr-FR"/>
        </a:p>
      </dgm:t>
    </dgm:pt>
    <dgm:pt modelId="{AE58CA93-EC49-492B-9B51-54AE53F9F5F6}" type="pres">
      <dgm:prSet presAssocID="{CE22E3B0-8024-496C-A021-04AA0E06B24D}" presName="node" presStyleLbl="vennNode1" presStyleIdx="1" presStyleCnt="5" custScaleX="138832" custScaleY="138832">
        <dgm:presLayoutVars>
          <dgm:bulletEnabled val="1"/>
        </dgm:presLayoutVars>
      </dgm:prSet>
      <dgm:spPr/>
      <dgm:t>
        <a:bodyPr/>
        <a:lstStyle/>
        <a:p>
          <a:endParaRPr lang="fr-FR"/>
        </a:p>
      </dgm:t>
    </dgm:pt>
    <dgm:pt modelId="{1DCC7912-27FF-466E-99D1-FAA86E61E026}" type="pres">
      <dgm:prSet presAssocID="{C0FE2BA6-0F64-4FEF-BDC8-D998169763CE}" presName="node" presStyleLbl="vennNode1" presStyleIdx="2" presStyleCnt="5" custScaleX="138832" custScaleY="138832">
        <dgm:presLayoutVars>
          <dgm:bulletEnabled val="1"/>
        </dgm:presLayoutVars>
      </dgm:prSet>
      <dgm:spPr/>
      <dgm:t>
        <a:bodyPr/>
        <a:lstStyle/>
        <a:p>
          <a:endParaRPr lang="fr-FR"/>
        </a:p>
      </dgm:t>
    </dgm:pt>
    <dgm:pt modelId="{C2BAABB9-2299-40E5-967D-EB6D6912ADF0}" type="pres">
      <dgm:prSet presAssocID="{89525D9D-3B28-45D4-9B9E-73FC02AC6719}" presName="node" presStyleLbl="vennNode1" presStyleIdx="3" presStyleCnt="5" custScaleX="178807" custScaleY="169251">
        <dgm:presLayoutVars>
          <dgm:bulletEnabled val="1"/>
        </dgm:presLayoutVars>
      </dgm:prSet>
      <dgm:spPr/>
      <dgm:t>
        <a:bodyPr/>
        <a:lstStyle/>
        <a:p>
          <a:endParaRPr lang="fr-FR"/>
        </a:p>
      </dgm:t>
    </dgm:pt>
    <dgm:pt modelId="{09D510B5-6DA8-4592-A403-74ABCFA90915}" type="pres">
      <dgm:prSet presAssocID="{B296EC18-A648-42D5-831E-2BF31C75F6DF}" presName="node" presStyleLbl="vennNode1" presStyleIdx="4" presStyleCnt="5" custScaleX="138832" custScaleY="138832">
        <dgm:presLayoutVars>
          <dgm:bulletEnabled val="1"/>
        </dgm:presLayoutVars>
      </dgm:prSet>
      <dgm:spPr/>
      <dgm:t>
        <a:bodyPr/>
        <a:lstStyle/>
        <a:p>
          <a:endParaRPr lang="fr-FR"/>
        </a:p>
      </dgm:t>
    </dgm:pt>
  </dgm:ptLst>
  <dgm:cxnLst>
    <dgm:cxn modelId="{738E67CE-69EA-4C44-A5C8-24567CFB2C46}" type="presOf" srcId="{C0FE2BA6-0F64-4FEF-BDC8-D998169763CE}" destId="{1DCC7912-27FF-466E-99D1-FAA86E61E026}" srcOrd="0" destOrd="0" presId="urn:microsoft.com/office/officeart/2005/8/layout/radial3"/>
    <dgm:cxn modelId="{2F2F71FD-8C29-47F3-8133-40D54FEE1BCA}" srcId="{7DFABCB6-FB7F-45B3-AB59-7D8A496C8078}" destId="{B296EC18-A648-42D5-831E-2BF31C75F6DF}" srcOrd="3" destOrd="0" parTransId="{32C135B2-7FB8-4EA5-8A85-19DBD5D862F1}" sibTransId="{8941E475-03B7-4178-B3A8-D5DE2DBE7469}"/>
    <dgm:cxn modelId="{FF87BA3B-5505-417C-B1F4-63B1C2674D5A}" type="presOf" srcId="{CE22E3B0-8024-496C-A021-04AA0E06B24D}" destId="{AE58CA93-EC49-492B-9B51-54AE53F9F5F6}" srcOrd="0" destOrd="0" presId="urn:microsoft.com/office/officeart/2005/8/layout/radial3"/>
    <dgm:cxn modelId="{8638FBC6-B9B6-4245-85DA-687799938774}" type="presOf" srcId="{89525D9D-3B28-45D4-9B9E-73FC02AC6719}" destId="{C2BAABB9-2299-40E5-967D-EB6D6912ADF0}" srcOrd="0" destOrd="0" presId="urn:microsoft.com/office/officeart/2005/8/layout/radial3"/>
    <dgm:cxn modelId="{FEA743C4-B76F-48EC-91A5-B7C99E022489}" srcId="{7DFABCB6-FB7F-45B3-AB59-7D8A496C8078}" destId="{C0FE2BA6-0F64-4FEF-BDC8-D998169763CE}" srcOrd="1" destOrd="0" parTransId="{63A1B56E-C66A-4590-ACCC-611105DC1D63}" sibTransId="{993F138D-F0AF-4AE4-B7CA-646565DE0865}"/>
    <dgm:cxn modelId="{0FC01505-8D10-434E-A8E4-FB656683F27D}" type="presOf" srcId="{587444BE-7A17-4955-AA45-1F18EACF942B}" destId="{8C363CC5-B7FD-458D-9039-D8789FA2343E}" srcOrd="0" destOrd="0" presId="urn:microsoft.com/office/officeart/2005/8/layout/radial3"/>
    <dgm:cxn modelId="{EFF4AADD-A946-437B-8B89-D134E55B5572}" srcId="{7DFABCB6-FB7F-45B3-AB59-7D8A496C8078}" destId="{89525D9D-3B28-45D4-9B9E-73FC02AC6719}" srcOrd="2" destOrd="0" parTransId="{EBD3FAD4-B0BF-40CD-B154-4856DAB3CB38}" sibTransId="{F70ED357-0F9C-4A58-9B06-838AEEA48765}"/>
    <dgm:cxn modelId="{D3809F95-05FE-4173-A32A-EB7C73219636}" srcId="{587444BE-7A17-4955-AA45-1F18EACF942B}" destId="{7DFABCB6-FB7F-45B3-AB59-7D8A496C8078}" srcOrd="0" destOrd="0" parTransId="{8A70745C-1F9A-40C2-9E75-95A30E994704}" sibTransId="{51ECBD72-5A87-44E8-915E-9920220FC91E}"/>
    <dgm:cxn modelId="{C84AF7A1-E484-4585-9D28-D1A950D31E7D}" type="presOf" srcId="{B296EC18-A648-42D5-831E-2BF31C75F6DF}" destId="{09D510B5-6DA8-4592-A403-74ABCFA90915}" srcOrd="0" destOrd="0" presId="urn:microsoft.com/office/officeart/2005/8/layout/radial3"/>
    <dgm:cxn modelId="{C3937BCA-0020-4E30-B4D0-C8486338F41E}" type="presOf" srcId="{7DFABCB6-FB7F-45B3-AB59-7D8A496C8078}" destId="{19266C52-DE87-4E36-9689-4A87507AC632}" srcOrd="0" destOrd="0" presId="urn:microsoft.com/office/officeart/2005/8/layout/radial3"/>
    <dgm:cxn modelId="{2A7AF53C-8D5C-476C-92DA-86632CDA9EE6}" srcId="{7DFABCB6-FB7F-45B3-AB59-7D8A496C8078}" destId="{CE22E3B0-8024-496C-A021-04AA0E06B24D}" srcOrd="0" destOrd="0" parTransId="{77003EF7-6F35-4604-BBD3-68D10B370FCC}" sibTransId="{B7233E83-0E93-4F23-B96A-B2B47FB2AA16}"/>
    <dgm:cxn modelId="{3A03AC0A-C59C-409D-A7B7-AC2F137511D2}" type="presParOf" srcId="{8C363CC5-B7FD-458D-9039-D8789FA2343E}" destId="{33ED5FA0-7EAE-44CD-8682-E666C19593BD}" srcOrd="0" destOrd="0" presId="urn:microsoft.com/office/officeart/2005/8/layout/radial3"/>
    <dgm:cxn modelId="{85C7F254-3C97-4449-99A5-56BF05AC0670}" type="presParOf" srcId="{33ED5FA0-7EAE-44CD-8682-E666C19593BD}" destId="{19266C52-DE87-4E36-9689-4A87507AC632}" srcOrd="0" destOrd="0" presId="urn:microsoft.com/office/officeart/2005/8/layout/radial3"/>
    <dgm:cxn modelId="{837F7DA4-253E-4C2B-BEE1-A9E41A1C259F}" type="presParOf" srcId="{33ED5FA0-7EAE-44CD-8682-E666C19593BD}" destId="{AE58CA93-EC49-492B-9B51-54AE53F9F5F6}" srcOrd="1" destOrd="0" presId="urn:microsoft.com/office/officeart/2005/8/layout/radial3"/>
    <dgm:cxn modelId="{0A790242-5F27-4BD7-9D32-FD28EA2188F2}" type="presParOf" srcId="{33ED5FA0-7EAE-44CD-8682-E666C19593BD}" destId="{1DCC7912-27FF-466E-99D1-FAA86E61E026}" srcOrd="2" destOrd="0" presId="urn:microsoft.com/office/officeart/2005/8/layout/radial3"/>
    <dgm:cxn modelId="{548DF929-BECB-4FC1-B8C3-44B05A2B9270}" type="presParOf" srcId="{33ED5FA0-7EAE-44CD-8682-E666C19593BD}" destId="{C2BAABB9-2299-40E5-967D-EB6D6912ADF0}" srcOrd="3" destOrd="0" presId="urn:microsoft.com/office/officeart/2005/8/layout/radial3"/>
    <dgm:cxn modelId="{A5B4247D-8431-45C7-8D68-EB09B7B8500D}" type="presParOf" srcId="{33ED5FA0-7EAE-44CD-8682-E666C19593BD}" destId="{09D510B5-6DA8-4592-A403-74ABCFA90915}" srcOrd="4"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FB7C6A3-9BF9-42EE-8D13-9961E3F030BC}" type="doc">
      <dgm:prSet loTypeId="urn:microsoft.com/office/officeart/2005/8/layout/chevron2" loCatId="list" qsTypeId="urn:microsoft.com/office/officeart/2005/8/quickstyle/3d4" qsCatId="3D" csTypeId="urn:microsoft.com/office/officeart/2005/8/colors/accent1_2" csCatId="accent1" phldr="1"/>
      <dgm:spPr/>
      <dgm:t>
        <a:bodyPr/>
        <a:lstStyle/>
        <a:p>
          <a:endParaRPr lang="fr-FR"/>
        </a:p>
      </dgm:t>
    </dgm:pt>
    <dgm:pt modelId="{8B9FED9A-A317-4FA4-9FE3-9D4B8D396888}">
      <dgm:prSet phldrT="[Texte]"/>
      <dgm:spPr/>
      <dgm:t>
        <a:bodyPr/>
        <a:lstStyle/>
        <a:p>
          <a:r>
            <a:rPr lang="fr-FR" b="1" dirty="0">
              <a:solidFill>
                <a:schemeClr val="tx2">
                  <a:lumMod val="75000"/>
                </a:schemeClr>
              </a:solidFill>
              <a:effectLst>
                <a:outerShdw blurRad="38100" dist="38100" dir="2700000" algn="tl">
                  <a:srgbClr val="000000">
                    <a:alpha val="43137"/>
                  </a:srgbClr>
                </a:outerShdw>
              </a:effectLst>
            </a:rPr>
            <a:t>Tâche 1</a:t>
          </a:r>
        </a:p>
      </dgm:t>
    </dgm:pt>
    <dgm:pt modelId="{1E1A8E27-4D23-413C-B9B0-FF0B8250F491}" type="parTrans" cxnId="{F2EDCED9-F54E-4DB5-9ED6-54D6B150087D}">
      <dgm:prSet/>
      <dgm:spPr/>
      <dgm:t>
        <a:bodyPr/>
        <a:lstStyle/>
        <a:p>
          <a:endParaRPr lang="fr-FR"/>
        </a:p>
      </dgm:t>
    </dgm:pt>
    <dgm:pt modelId="{98A397CC-E55F-4147-BC2C-8CCC4E68D5BB}" type="sibTrans" cxnId="{F2EDCED9-F54E-4DB5-9ED6-54D6B150087D}">
      <dgm:prSet/>
      <dgm:spPr/>
      <dgm:t>
        <a:bodyPr/>
        <a:lstStyle/>
        <a:p>
          <a:endParaRPr lang="fr-FR"/>
        </a:p>
      </dgm:t>
    </dgm:pt>
    <dgm:pt modelId="{0DE17961-294A-4280-B816-CAF09C2D8B5A}">
      <dgm:prSet phldrT="[Texte]" custT="1"/>
      <dgm:spPr/>
      <dgm:t>
        <a:bodyPr/>
        <a:lstStyle/>
        <a:p>
          <a:r>
            <a:rPr lang="fr-FR" sz="1800" b="1" kern="1200" dirty="0"/>
            <a:t>Appui à l’ECR de la région TTH dans la mise à jour des PEI et dans la programmation de leur mise en œuvre </a:t>
          </a:r>
          <a:r>
            <a:rPr lang="fr-FR" sz="1800" b="1" kern="1200" dirty="0">
              <a:solidFill>
                <a:schemeClr val="tx2"/>
              </a:solidFill>
              <a:latin typeface="+mn-lt"/>
              <a:ea typeface="+mn-ea"/>
              <a:cs typeface="+mn-cs"/>
            </a:rPr>
            <a:t>;</a:t>
          </a:r>
        </a:p>
      </dgm:t>
    </dgm:pt>
    <dgm:pt modelId="{A1F8C210-38C0-45E4-AE22-24B66DBE6EE9}" type="parTrans" cxnId="{71E66803-B58D-4D3B-948D-49472839392D}">
      <dgm:prSet/>
      <dgm:spPr/>
      <dgm:t>
        <a:bodyPr/>
        <a:lstStyle/>
        <a:p>
          <a:endParaRPr lang="fr-FR"/>
        </a:p>
      </dgm:t>
    </dgm:pt>
    <dgm:pt modelId="{55E8EF8D-C69A-4EEA-8E6D-E9D0C8816E83}" type="sibTrans" cxnId="{71E66803-B58D-4D3B-948D-49472839392D}">
      <dgm:prSet/>
      <dgm:spPr/>
      <dgm:t>
        <a:bodyPr/>
        <a:lstStyle/>
        <a:p>
          <a:endParaRPr lang="fr-FR"/>
        </a:p>
      </dgm:t>
    </dgm:pt>
    <dgm:pt modelId="{114407AC-232B-4534-AA88-E6ADB397BCB2}">
      <dgm:prSet phldrT="[Texte]"/>
      <dgm:spPr/>
      <dgm:t>
        <a:bodyPr/>
        <a:lstStyle/>
        <a:p>
          <a:r>
            <a:rPr lang="fr-FR" b="1" dirty="0">
              <a:solidFill>
                <a:schemeClr val="tx2">
                  <a:lumMod val="75000"/>
                </a:schemeClr>
              </a:solidFill>
              <a:effectLst>
                <a:outerShdw blurRad="38100" dist="38100" dir="2700000" algn="tl">
                  <a:srgbClr val="000000">
                    <a:alpha val="43137"/>
                  </a:srgbClr>
                </a:outerShdw>
              </a:effectLst>
            </a:rPr>
            <a:t>Tâche 2</a:t>
          </a:r>
        </a:p>
      </dgm:t>
    </dgm:pt>
    <dgm:pt modelId="{15CAEDCD-9C9D-426E-B328-565BA1E28606}" type="parTrans" cxnId="{D9D6FF48-BCFF-4A2D-88F2-5167BE9740F3}">
      <dgm:prSet/>
      <dgm:spPr/>
      <dgm:t>
        <a:bodyPr/>
        <a:lstStyle/>
        <a:p>
          <a:endParaRPr lang="fr-FR"/>
        </a:p>
      </dgm:t>
    </dgm:pt>
    <dgm:pt modelId="{36489129-EA1C-4628-B792-A6EE1596B904}" type="sibTrans" cxnId="{D9D6FF48-BCFF-4A2D-88F2-5167BE9740F3}">
      <dgm:prSet/>
      <dgm:spPr/>
      <dgm:t>
        <a:bodyPr/>
        <a:lstStyle/>
        <a:p>
          <a:endParaRPr lang="fr-FR"/>
        </a:p>
      </dgm:t>
    </dgm:pt>
    <dgm:pt modelId="{AE7CD7CE-539E-42D7-A239-6366819B416B}">
      <dgm:prSet phldrT="[Texte]" custT="1"/>
      <dgm:spPr/>
      <dgm:t>
        <a:bodyPr/>
        <a:lstStyle/>
        <a:p>
          <a:r>
            <a:rPr lang="fr-FR" sz="1800" b="1" kern="1200" dirty="0"/>
            <a:t>Appui à l’ECR dans le suivi de la mise en œuvre des PEI et dans le renforcement des capacités dans les établissements scolaires de la région TTH </a:t>
          </a:r>
          <a:r>
            <a:rPr lang="fr-FR" sz="1800" b="1" kern="1200" dirty="0">
              <a:solidFill>
                <a:schemeClr val="tx2"/>
              </a:solidFill>
              <a:latin typeface="+mn-lt"/>
              <a:ea typeface="+mn-ea"/>
              <a:cs typeface="+mn-cs"/>
            </a:rPr>
            <a:t>; </a:t>
          </a:r>
        </a:p>
      </dgm:t>
    </dgm:pt>
    <dgm:pt modelId="{5C1DB21D-0E01-413F-A358-6965B1373A1F}" type="parTrans" cxnId="{DCC46830-EC96-4C0C-889A-0C5846466FFF}">
      <dgm:prSet/>
      <dgm:spPr/>
      <dgm:t>
        <a:bodyPr/>
        <a:lstStyle/>
        <a:p>
          <a:endParaRPr lang="fr-FR"/>
        </a:p>
      </dgm:t>
    </dgm:pt>
    <dgm:pt modelId="{93DA0615-F488-4B8C-ADF6-71C595E27F95}" type="sibTrans" cxnId="{DCC46830-EC96-4C0C-889A-0C5846466FFF}">
      <dgm:prSet/>
      <dgm:spPr/>
      <dgm:t>
        <a:bodyPr/>
        <a:lstStyle/>
        <a:p>
          <a:endParaRPr lang="fr-FR"/>
        </a:p>
      </dgm:t>
    </dgm:pt>
    <dgm:pt modelId="{2F010303-B6F7-423C-9098-BF2943F4A5D0}">
      <dgm:prSet phldrT="[Texte]"/>
      <dgm:spPr/>
      <dgm:t>
        <a:bodyPr/>
        <a:lstStyle/>
        <a:p>
          <a:r>
            <a:rPr lang="fr-FR" b="1" dirty="0">
              <a:solidFill>
                <a:schemeClr val="tx2">
                  <a:lumMod val="75000"/>
                </a:schemeClr>
              </a:solidFill>
              <a:effectLst>
                <a:outerShdw blurRad="38100" dist="38100" dir="2700000" algn="tl">
                  <a:srgbClr val="000000">
                    <a:alpha val="43137"/>
                  </a:srgbClr>
                </a:outerShdw>
              </a:effectLst>
            </a:rPr>
            <a:t>Tâche3</a:t>
          </a:r>
        </a:p>
      </dgm:t>
    </dgm:pt>
    <dgm:pt modelId="{64D2168A-6CD6-48E5-A2D8-C3AA1748FC61}" type="parTrans" cxnId="{1CC93C17-D640-4862-93C9-99A92FEA1DBA}">
      <dgm:prSet/>
      <dgm:spPr/>
      <dgm:t>
        <a:bodyPr/>
        <a:lstStyle/>
        <a:p>
          <a:endParaRPr lang="fr-FR"/>
        </a:p>
      </dgm:t>
    </dgm:pt>
    <dgm:pt modelId="{C1BC04B0-488E-44E1-99CD-8AFDD178B439}" type="sibTrans" cxnId="{1CC93C17-D640-4862-93C9-99A92FEA1DBA}">
      <dgm:prSet/>
      <dgm:spPr/>
      <dgm:t>
        <a:bodyPr/>
        <a:lstStyle/>
        <a:p>
          <a:endParaRPr lang="fr-FR"/>
        </a:p>
      </dgm:t>
    </dgm:pt>
    <dgm:pt modelId="{351FE1F2-25EE-4850-A984-12A2E0042ADC}">
      <dgm:prSet phldrT="[Texte]" custT="1"/>
      <dgm:spPr/>
      <dgm:t>
        <a:bodyPr/>
        <a:lstStyle/>
        <a:p>
          <a:r>
            <a:rPr lang="fr-FR" sz="1800" b="1" kern="1200" dirty="0"/>
            <a:t>Lancement et appropriation du processus PEI dans les régions MS et FM </a:t>
          </a:r>
          <a:r>
            <a:rPr lang="fr-FR" sz="1800" b="1" kern="1200" dirty="0">
              <a:solidFill>
                <a:schemeClr val="tx2"/>
              </a:solidFill>
              <a:latin typeface="+mn-lt"/>
              <a:ea typeface="+mn-ea"/>
              <a:cs typeface="+mn-cs"/>
            </a:rPr>
            <a:t>;</a:t>
          </a:r>
        </a:p>
      </dgm:t>
    </dgm:pt>
    <dgm:pt modelId="{9386A206-F894-4BC4-B688-999F211B54A9}" type="parTrans" cxnId="{081732CF-D352-4024-BA42-722EC56BA1AF}">
      <dgm:prSet/>
      <dgm:spPr/>
      <dgm:t>
        <a:bodyPr/>
        <a:lstStyle/>
        <a:p>
          <a:endParaRPr lang="fr-FR"/>
        </a:p>
      </dgm:t>
    </dgm:pt>
    <dgm:pt modelId="{2C1620E3-1047-42CE-B158-323C24B415EC}" type="sibTrans" cxnId="{081732CF-D352-4024-BA42-722EC56BA1AF}">
      <dgm:prSet/>
      <dgm:spPr/>
      <dgm:t>
        <a:bodyPr/>
        <a:lstStyle/>
        <a:p>
          <a:endParaRPr lang="fr-FR"/>
        </a:p>
      </dgm:t>
    </dgm:pt>
    <dgm:pt modelId="{E1A9071A-4A08-4BB7-B438-C6AD5AD007FC}">
      <dgm:prSet phldrT="[Texte]"/>
      <dgm:spPr/>
      <dgm:t>
        <a:bodyPr/>
        <a:lstStyle/>
        <a:p>
          <a:r>
            <a:rPr lang="fr-FR" b="1" dirty="0">
              <a:solidFill>
                <a:schemeClr val="tx2">
                  <a:lumMod val="75000"/>
                </a:schemeClr>
              </a:solidFill>
              <a:effectLst>
                <a:outerShdw blurRad="38100" dist="38100" dir="2700000" algn="tl">
                  <a:srgbClr val="000000">
                    <a:alpha val="43137"/>
                  </a:srgbClr>
                </a:outerShdw>
              </a:effectLst>
            </a:rPr>
            <a:t>Tâche 4</a:t>
          </a:r>
        </a:p>
      </dgm:t>
    </dgm:pt>
    <dgm:pt modelId="{F3707B1B-066D-4D23-AB10-9F47B37A3E6B}" type="parTrans" cxnId="{9671762E-B412-4576-B00D-82C41D4593CB}">
      <dgm:prSet/>
      <dgm:spPr/>
      <dgm:t>
        <a:bodyPr/>
        <a:lstStyle/>
        <a:p>
          <a:endParaRPr lang="fr-FR"/>
        </a:p>
      </dgm:t>
    </dgm:pt>
    <dgm:pt modelId="{69706DC4-F748-4908-87AD-4DD526357A5C}" type="sibTrans" cxnId="{9671762E-B412-4576-B00D-82C41D4593CB}">
      <dgm:prSet/>
      <dgm:spPr/>
      <dgm:t>
        <a:bodyPr/>
        <a:lstStyle/>
        <a:p>
          <a:endParaRPr lang="fr-FR"/>
        </a:p>
      </dgm:t>
    </dgm:pt>
    <dgm:pt modelId="{5EE555C1-C6CA-4E2C-AFAF-F5483D31D902}">
      <dgm:prSet phldrT="[Texte]" custT="1"/>
      <dgm:spPr/>
      <dgm:t>
        <a:bodyPr/>
        <a:lstStyle/>
        <a:p>
          <a:r>
            <a:rPr lang="fr-FR" sz="1800" b="1" kern="1200" dirty="0"/>
            <a:t>Appui aux ECR des régions MS et FM dans l’élaboration des PEI selon une approche participative et renforcement des capacités des équipes au niveau régional, provincial et local </a:t>
          </a:r>
          <a:r>
            <a:rPr lang="fr-FR" sz="1800" b="1" kern="1200" dirty="0">
              <a:solidFill>
                <a:schemeClr val="tx2"/>
              </a:solidFill>
              <a:latin typeface="+mn-lt"/>
              <a:ea typeface="+mn-ea"/>
              <a:cs typeface="+mn-cs"/>
            </a:rPr>
            <a:t>;</a:t>
          </a:r>
        </a:p>
      </dgm:t>
    </dgm:pt>
    <dgm:pt modelId="{C75EF445-04AD-4B67-A2B4-17459619B2E0}" type="parTrans" cxnId="{7CBE9144-288F-4A9E-A798-16B572188BAB}">
      <dgm:prSet/>
      <dgm:spPr/>
      <dgm:t>
        <a:bodyPr/>
        <a:lstStyle/>
        <a:p>
          <a:endParaRPr lang="fr-FR"/>
        </a:p>
      </dgm:t>
    </dgm:pt>
    <dgm:pt modelId="{7F005F86-40AA-4D35-8619-7D682B61FF44}" type="sibTrans" cxnId="{7CBE9144-288F-4A9E-A798-16B572188BAB}">
      <dgm:prSet/>
      <dgm:spPr/>
      <dgm:t>
        <a:bodyPr/>
        <a:lstStyle/>
        <a:p>
          <a:endParaRPr lang="fr-FR"/>
        </a:p>
      </dgm:t>
    </dgm:pt>
    <dgm:pt modelId="{BCBF81F3-E45B-4E6B-BA22-F02C03DA2AF3}">
      <dgm:prSet phldrT="[Texte]" custT="1"/>
      <dgm:spPr/>
      <dgm:t>
        <a:bodyPr/>
        <a:lstStyle/>
        <a:p>
          <a:r>
            <a:rPr lang="fr-FR" sz="1800" b="1" kern="1200" dirty="0"/>
            <a:t>Capitalisation sur l’expérience du processus PEI et élaboration d’un guide de bonnes pratiques</a:t>
          </a:r>
          <a:r>
            <a:rPr lang="fr-FR" sz="1800" b="1" kern="1200" dirty="0">
              <a:solidFill>
                <a:schemeClr val="tx2"/>
              </a:solidFill>
              <a:latin typeface="+mn-lt"/>
              <a:ea typeface="+mn-ea"/>
              <a:cs typeface="+mn-cs"/>
            </a:rPr>
            <a:t>. </a:t>
          </a:r>
        </a:p>
      </dgm:t>
    </dgm:pt>
    <dgm:pt modelId="{6A3D527B-ABFE-462E-A80A-BB515B11C5B9}" type="parTrans" cxnId="{AABDDED5-FE0F-486B-9D96-2C6BC2B1EBAA}">
      <dgm:prSet/>
      <dgm:spPr/>
      <dgm:t>
        <a:bodyPr/>
        <a:lstStyle/>
        <a:p>
          <a:endParaRPr lang="fr-FR"/>
        </a:p>
      </dgm:t>
    </dgm:pt>
    <dgm:pt modelId="{24BE0766-13F1-4638-97C9-D45DEA71C666}" type="sibTrans" cxnId="{AABDDED5-FE0F-486B-9D96-2C6BC2B1EBAA}">
      <dgm:prSet/>
      <dgm:spPr/>
      <dgm:t>
        <a:bodyPr/>
        <a:lstStyle/>
        <a:p>
          <a:endParaRPr lang="fr-FR"/>
        </a:p>
      </dgm:t>
    </dgm:pt>
    <dgm:pt modelId="{834C803E-E36C-40BF-A464-FC3A6E9402A7}">
      <dgm:prSet phldrT="[Texte]" custT="1"/>
      <dgm:spPr/>
      <dgm:t>
        <a:bodyPr/>
        <a:lstStyle/>
        <a:p>
          <a:r>
            <a:rPr lang="fr-FR" sz="1800" b="1" dirty="0">
              <a:solidFill>
                <a:schemeClr val="tx2">
                  <a:lumMod val="75000"/>
                </a:schemeClr>
              </a:solidFill>
              <a:effectLst>
                <a:outerShdw blurRad="38100" dist="38100" dir="2700000" algn="tl">
                  <a:srgbClr val="000000">
                    <a:alpha val="43137"/>
                  </a:srgbClr>
                </a:outerShdw>
              </a:effectLst>
            </a:rPr>
            <a:t>Tâche</a:t>
          </a:r>
          <a:r>
            <a:rPr lang="fr-FR" sz="1800" b="1" kern="1200" dirty="0">
              <a:solidFill>
                <a:schemeClr val="tx2"/>
              </a:solidFill>
              <a:effectLst>
                <a:outerShdw blurRad="38100" dist="38100" dir="2700000" algn="tl">
                  <a:srgbClr val="000000">
                    <a:alpha val="43137"/>
                  </a:srgbClr>
                </a:outerShdw>
              </a:effectLst>
              <a:latin typeface="+mn-lt"/>
              <a:ea typeface="+mn-ea"/>
              <a:cs typeface="+mn-cs"/>
            </a:rPr>
            <a:t> 5</a:t>
          </a:r>
        </a:p>
      </dgm:t>
    </dgm:pt>
    <dgm:pt modelId="{CBDB7FD6-E39B-4CC8-B2A5-04A82C8322BF}" type="parTrans" cxnId="{EA3DB2A6-AEC0-4202-9DFF-78A31EFE8A63}">
      <dgm:prSet/>
      <dgm:spPr/>
      <dgm:t>
        <a:bodyPr/>
        <a:lstStyle/>
        <a:p>
          <a:endParaRPr lang="fr-FR"/>
        </a:p>
      </dgm:t>
    </dgm:pt>
    <dgm:pt modelId="{F12EB612-05EF-4D27-9213-FED7DFECCF21}" type="sibTrans" cxnId="{EA3DB2A6-AEC0-4202-9DFF-78A31EFE8A63}">
      <dgm:prSet/>
      <dgm:spPr/>
      <dgm:t>
        <a:bodyPr/>
        <a:lstStyle/>
        <a:p>
          <a:endParaRPr lang="fr-FR"/>
        </a:p>
      </dgm:t>
    </dgm:pt>
    <dgm:pt modelId="{C785F209-07CE-4F92-80B8-DA6F37DBC644}" type="pres">
      <dgm:prSet presAssocID="{FFB7C6A3-9BF9-42EE-8D13-9961E3F030BC}" presName="linearFlow" presStyleCnt="0">
        <dgm:presLayoutVars>
          <dgm:dir/>
          <dgm:animLvl val="lvl"/>
          <dgm:resizeHandles val="exact"/>
        </dgm:presLayoutVars>
      </dgm:prSet>
      <dgm:spPr/>
      <dgm:t>
        <a:bodyPr/>
        <a:lstStyle/>
        <a:p>
          <a:endParaRPr lang="fr-FR"/>
        </a:p>
      </dgm:t>
    </dgm:pt>
    <dgm:pt modelId="{B530196C-00CF-4684-8178-B3F8F76FCE17}" type="pres">
      <dgm:prSet presAssocID="{8B9FED9A-A317-4FA4-9FE3-9D4B8D396888}" presName="composite" presStyleCnt="0"/>
      <dgm:spPr/>
    </dgm:pt>
    <dgm:pt modelId="{3A16EEAB-3AC7-4039-B261-62ADC3C922F8}" type="pres">
      <dgm:prSet presAssocID="{8B9FED9A-A317-4FA4-9FE3-9D4B8D396888}" presName="parentText" presStyleLbl="alignNode1" presStyleIdx="0" presStyleCnt="5">
        <dgm:presLayoutVars>
          <dgm:chMax val="1"/>
          <dgm:bulletEnabled val="1"/>
        </dgm:presLayoutVars>
      </dgm:prSet>
      <dgm:spPr/>
      <dgm:t>
        <a:bodyPr/>
        <a:lstStyle/>
        <a:p>
          <a:endParaRPr lang="fr-FR"/>
        </a:p>
      </dgm:t>
    </dgm:pt>
    <dgm:pt modelId="{29736C22-797A-436E-AA3F-331C75E2D699}" type="pres">
      <dgm:prSet presAssocID="{8B9FED9A-A317-4FA4-9FE3-9D4B8D396888}" presName="descendantText" presStyleLbl="alignAcc1" presStyleIdx="0" presStyleCnt="5">
        <dgm:presLayoutVars>
          <dgm:bulletEnabled val="1"/>
        </dgm:presLayoutVars>
      </dgm:prSet>
      <dgm:spPr/>
      <dgm:t>
        <a:bodyPr/>
        <a:lstStyle/>
        <a:p>
          <a:endParaRPr lang="fr-FR"/>
        </a:p>
      </dgm:t>
    </dgm:pt>
    <dgm:pt modelId="{47C1325B-988E-4127-A2D1-4105BD88A263}" type="pres">
      <dgm:prSet presAssocID="{98A397CC-E55F-4147-BC2C-8CCC4E68D5BB}" presName="sp" presStyleCnt="0"/>
      <dgm:spPr/>
    </dgm:pt>
    <dgm:pt modelId="{89E31565-04AA-409C-8B7B-4867CF7A3B44}" type="pres">
      <dgm:prSet presAssocID="{114407AC-232B-4534-AA88-E6ADB397BCB2}" presName="composite" presStyleCnt="0"/>
      <dgm:spPr/>
    </dgm:pt>
    <dgm:pt modelId="{9F26D753-8E33-434C-BDEF-F10083965FCE}" type="pres">
      <dgm:prSet presAssocID="{114407AC-232B-4534-AA88-E6ADB397BCB2}" presName="parentText" presStyleLbl="alignNode1" presStyleIdx="1" presStyleCnt="5">
        <dgm:presLayoutVars>
          <dgm:chMax val="1"/>
          <dgm:bulletEnabled val="1"/>
        </dgm:presLayoutVars>
      </dgm:prSet>
      <dgm:spPr/>
      <dgm:t>
        <a:bodyPr/>
        <a:lstStyle/>
        <a:p>
          <a:endParaRPr lang="fr-FR"/>
        </a:p>
      </dgm:t>
    </dgm:pt>
    <dgm:pt modelId="{E8B733E4-8309-42AE-939A-CFC49EF30D6C}" type="pres">
      <dgm:prSet presAssocID="{114407AC-232B-4534-AA88-E6ADB397BCB2}" presName="descendantText" presStyleLbl="alignAcc1" presStyleIdx="1" presStyleCnt="5">
        <dgm:presLayoutVars>
          <dgm:bulletEnabled val="1"/>
        </dgm:presLayoutVars>
      </dgm:prSet>
      <dgm:spPr/>
      <dgm:t>
        <a:bodyPr/>
        <a:lstStyle/>
        <a:p>
          <a:endParaRPr lang="fr-FR"/>
        </a:p>
      </dgm:t>
    </dgm:pt>
    <dgm:pt modelId="{BAEEDB51-D4B4-4C8A-B6AC-C276DF8628FD}" type="pres">
      <dgm:prSet presAssocID="{36489129-EA1C-4628-B792-A6EE1596B904}" presName="sp" presStyleCnt="0"/>
      <dgm:spPr/>
    </dgm:pt>
    <dgm:pt modelId="{6B023867-1A9D-424C-B63C-C6EF49293273}" type="pres">
      <dgm:prSet presAssocID="{2F010303-B6F7-423C-9098-BF2943F4A5D0}" presName="composite" presStyleCnt="0"/>
      <dgm:spPr/>
    </dgm:pt>
    <dgm:pt modelId="{081D2DA4-5E7E-434B-8A00-102F8E58C07C}" type="pres">
      <dgm:prSet presAssocID="{2F010303-B6F7-423C-9098-BF2943F4A5D0}" presName="parentText" presStyleLbl="alignNode1" presStyleIdx="2" presStyleCnt="5">
        <dgm:presLayoutVars>
          <dgm:chMax val="1"/>
          <dgm:bulletEnabled val="1"/>
        </dgm:presLayoutVars>
      </dgm:prSet>
      <dgm:spPr/>
      <dgm:t>
        <a:bodyPr/>
        <a:lstStyle/>
        <a:p>
          <a:endParaRPr lang="fr-FR"/>
        </a:p>
      </dgm:t>
    </dgm:pt>
    <dgm:pt modelId="{78EC77F3-F9FD-445C-9C09-693D8ACFC6D5}" type="pres">
      <dgm:prSet presAssocID="{2F010303-B6F7-423C-9098-BF2943F4A5D0}" presName="descendantText" presStyleLbl="alignAcc1" presStyleIdx="2" presStyleCnt="5">
        <dgm:presLayoutVars>
          <dgm:bulletEnabled val="1"/>
        </dgm:presLayoutVars>
      </dgm:prSet>
      <dgm:spPr/>
      <dgm:t>
        <a:bodyPr/>
        <a:lstStyle/>
        <a:p>
          <a:endParaRPr lang="fr-FR"/>
        </a:p>
      </dgm:t>
    </dgm:pt>
    <dgm:pt modelId="{FE89F470-9DDF-46B9-8332-27FE6EBD7DC5}" type="pres">
      <dgm:prSet presAssocID="{C1BC04B0-488E-44E1-99CD-8AFDD178B439}" presName="sp" presStyleCnt="0"/>
      <dgm:spPr/>
    </dgm:pt>
    <dgm:pt modelId="{523A5CCF-674B-41FD-8127-17C569B0B409}" type="pres">
      <dgm:prSet presAssocID="{E1A9071A-4A08-4BB7-B438-C6AD5AD007FC}" presName="composite" presStyleCnt="0"/>
      <dgm:spPr/>
    </dgm:pt>
    <dgm:pt modelId="{1C1DC7C5-E4B7-4D34-B69E-DE29B59B453D}" type="pres">
      <dgm:prSet presAssocID="{E1A9071A-4A08-4BB7-B438-C6AD5AD007FC}" presName="parentText" presStyleLbl="alignNode1" presStyleIdx="3" presStyleCnt="5">
        <dgm:presLayoutVars>
          <dgm:chMax val="1"/>
          <dgm:bulletEnabled val="1"/>
        </dgm:presLayoutVars>
      </dgm:prSet>
      <dgm:spPr/>
      <dgm:t>
        <a:bodyPr/>
        <a:lstStyle/>
        <a:p>
          <a:endParaRPr lang="fr-FR"/>
        </a:p>
      </dgm:t>
    </dgm:pt>
    <dgm:pt modelId="{B67AC132-3591-49F3-A604-AD0887C8AB28}" type="pres">
      <dgm:prSet presAssocID="{E1A9071A-4A08-4BB7-B438-C6AD5AD007FC}" presName="descendantText" presStyleLbl="alignAcc1" presStyleIdx="3" presStyleCnt="5">
        <dgm:presLayoutVars>
          <dgm:bulletEnabled val="1"/>
        </dgm:presLayoutVars>
      </dgm:prSet>
      <dgm:spPr/>
      <dgm:t>
        <a:bodyPr/>
        <a:lstStyle/>
        <a:p>
          <a:endParaRPr lang="fr-FR"/>
        </a:p>
      </dgm:t>
    </dgm:pt>
    <dgm:pt modelId="{D39F6AF4-E5F2-41D7-BBE2-1F779349FE4E}" type="pres">
      <dgm:prSet presAssocID="{69706DC4-F748-4908-87AD-4DD526357A5C}" presName="sp" presStyleCnt="0"/>
      <dgm:spPr/>
    </dgm:pt>
    <dgm:pt modelId="{426F8EED-114C-4247-A5BE-899D13C6D7F5}" type="pres">
      <dgm:prSet presAssocID="{834C803E-E36C-40BF-A464-FC3A6E9402A7}" presName="composite" presStyleCnt="0"/>
      <dgm:spPr/>
    </dgm:pt>
    <dgm:pt modelId="{346703B3-E871-4BB4-923A-39BB6E969E11}" type="pres">
      <dgm:prSet presAssocID="{834C803E-E36C-40BF-A464-FC3A6E9402A7}" presName="parentText" presStyleLbl="alignNode1" presStyleIdx="4" presStyleCnt="5">
        <dgm:presLayoutVars>
          <dgm:chMax val="1"/>
          <dgm:bulletEnabled val="1"/>
        </dgm:presLayoutVars>
      </dgm:prSet>
      <dgm:spPr/>
      <dgm:t>
        <a:bodyPr/>
        <a:lstStyle/>
        <a:p>
          <a:endParaRPr lang="fr-FR"/>
        </a:p>
      </dgm:t>
    </dgm:pt>
    <dgm:pt modelId="{A57275CF-B3B1-4B8D-B9E4-AB144A4B5C89}" type="pres">
      <dgm:prSet presAssocID="{834C803E-E36C-40BF-A464-FC3A6E9402A7}" presName="descendantText" presStyleLbl="alignAcc1" presStyleIdx="4" presStyleCnt="5">
        <dgm:presLayoutVars>
          <dgm:bulletEnabled val="1"/>
        </dgm:presLayoutVars>
      </dgm:prSet>
      <dgm:spPr/>
      <dgm:t>
        <a:bodyPr/>
        <a:lstStyle/>
        <a:p>
          <a:endParaRPr lang="fr-FR"/>
        </a:p>
      </dgm:t>
    </dgm:pt>
  </dgm:ptLst>
  <dgm:cxnLst>
    <dgm:cxn modelId="{93CF043C-E9B2-4EB8-AC0F-9FC318443232}" type="presOf" srcId="{834C803E-E36C-40BF-A464-FC3A6E9402A7}" destId="{346703B3-E871-4BB4-923A-39BB6E969E11}" srcOrd="0" destOrd="0" presId="urn:microsoft.com/office/officeart/2005/8/layout/chevron2"/>
    <dgm:cxn modelId="{F44E6EE7-97E6-4789-A3F6-8F1CC5680F89}" type="presOf" srcId="{0DE17961-294A-4280-B816-CAF09C2D8B5A}" destId="{29736C22-797A-436E-AA3F-331C75E2D699}" srcOrd="0" destOrd="0" presId="urn:microsoft.com/office/officeart/2005/8/layout/chevron2"/>
    <dgm:cxn modelId="{081732CF-D352-4024-BA42-722EC56BA1AF}" srcId="{2F010303-B6F7-423C-9098-BF2943F4A5D0}" destId="{351FE1F2-25EE-4850-A984-12A2E0042ADC}" srcOrd="0" destOrd="0" parTransId="{9386A206-F894-4BC4-B688-999F211B54A9}" sibTransId="{2C1620E3-1047-42CE-B158-323C24B415EC}"/>
    <dgm:cxn modelId="{9671762E-B412-4576-B00D-82C41D4593CB}" srcId="{FFB7C6A3-9BF9-42EE-8D13-9961E3F030BC}" destId="{E1A9071A-4A08-4BB7-B438-C6AD5AD007FC}" srcOrd="3" destOrd="0" parTransId="{F3707B1B-066D-4D23-AB10-9F47B37A3E6B}" sibTransId="{69706DC4-F748-4908-87AD-4DD526357A5C}"/>
    <dgm:cxn modelId="{11B7706D-8EEE-4D62-A0C7-31C380E0B809}" type="presOf" srcId="{2F010303-B6F7-423C-9098-BF2943F4A5D0}" destId="{081D2DA4-5E7E-434B-8A00-102F8E58C07C}" srcOrd="0" destOrd="0" presId="urn:microsoft.com/office/officeart/2005/8/layout/chevron2"/>
    <dgm:cxn modelId="{1CC93C17-D640-4862-93C9-99A92FEA1DBA}" srcId="{FFB7C6A3-9BF9-42EE-8D13-9961E3F030BC}" destId="{2F010303-B6F7-423C-9098-BF2943F4A5D0}" srcOrd="2" destOrd="0" parTransId="{64D2168A-6CD6-48E5-A2D8-C3AA1748FC61}" sibTransId="{C1BC04B0-488E-44E1-99CD-8AFDD178B439}"/>
    <dgm:cxn modelId="{36002D67-D7EC-464A-90D3-A2764F4240B4}" type="presOf" srcId="{AE7CD7CE-539E-42D7-A239-6366819B416B}" destId="{E8B733E4-8309-42AE-939A-CFC49EF30D6C}" srcOrd="0" destOrd="0" presId="urn:microsoft.com/office/officeart/2005/8/layout/chevron2"/>
    <dgm:cxn modelId="{EB870F5D-F4BA-429F-AB98-D470C9420E76}" type="presOf" srcId="{BCBF81F3-E45B-4E6B-BA22-F02C03DA2AF3}" destId="{A57275CF-B3B1-4B8D-B9E4-AB144A4B5C89}" srcOrd="0" destOrd="0" presId="urn:microsoft.com/office/officeart/2005/8/layout/chevron2"/>
    <dgm:cxn modelId="{D9D6FF48-BCFF-4A2D-88F2-5167BE9740F3}" srcId="{FFB7C6A3-9BF9-42EE-8D13-9961E3F030BC}" destId="{114407AC-232B-4534-AA88-E6ADB397BCB2}" srcOrd="1" destOrd="0" parTransId="{15CAEDCD-9C9D-426E-B328-565BA1E28606}" sibTransId="{36489129-EA1C-4628-B792-A6EE1596B904}"/>
    <dgm:cxn modelId="{59E2A13E-DAEF-4002-8B82-B9A7CE4C750A}" type="presOf" srcId="{E1A9071A-4A08-4BB7-B438-C6AD5AD007FC}" destId="{1C1DC7C5-E4B7-4D34-B69E-DE29B59B453D}" srcOrd="0" destOrd="0" presId="urn:microsoft.com/office/officeart/2005/8/layout/chevron2"/>
    <dgm:cxn modelId="{7CBE9144-288F-4A9E-A798-16B572188BAB}" srcId="{E1A9071A-4A08-4BB7-B438-C6AD5AD007FC}" destId="{5EE555C1-C6CA-4E2C-AFAF-F5483D31D902}" srcOrd="0" destOrd="0" parTransId="{C75EF445-04AD-4B67-A2B4-17459619B2E0}" sibTransId="{7F005F86-40AA-4D35-8619-7D682B61FF44}"/>
    <dgm:cxn modelId="{C9C8FC7F-0051-4065-874D-4A1C08DD12D2}" type="presOf" srcId="{114407AC-232B-4534-AA88-E6ADB397BCB2}" destId="{9F26D753-8E33-434C-BDEF-F10083965FCE}" srcOrd="0" destOrd="0" presId="urn:microsoft.com/office/officeart/2005/8/layout/chevron2"/>
    <dgm:cxn modelId="{F2EDCED9-F54E-4DB5-9ED6-54D6B150087D}" srcId="{FFB7C6A3-9BF9-42EE-8D13-9961E3F030BC}" destId="{8B9FED9A-A317-4FA4-9FE3-9D4B8D396888}" srcOrd="0" destOrd="0" parTransId="{1E1A8E27-4D23-413C-B9B0-FF0B8250F491}" sibTransId="{98A397CC-E55F-4147-BC2C-8CCC4E68D5BB}"/>
    <dgm:cxn modelId="{7E7C719F-AD8F-40BC-9187-FE20690B8C3F}" type="presOf" srcId="{351FE1F2-25EE-4850-A984-12A2E0042ADC}" destId="{78EC77F3-F9FD-445C-9C09-693D8ACFC6D5}" srcOrd="0" destOrd="0" presId="urn:microsoft.com/office/officeart/2005/8/layout/chevron2"/>
    <dgm:cxn modelId="{AABDDED5-FE0F-486B-9D96-2C6BC2B1EBAA}" srcId="{834C803E-E36C-40BF-A464-FC3A6E9402A7}" destId="{BCBF81F3-E45B-4E6B-BA22-F02C03DA2AF3}" srcOrd="0" destOrd="0" parTransId="{6A3D527B-ABFE-462E-A80A-BB515B11C5B9}" sibTransId="{24BE0766-13F1-4638-97C9-D45DEA71C666}"/>
    <dgm:cxn modelId="{DCC46830-EC96-4C0C-889A-0C5846466FFF}" srcId="{114407AC-232B-4534-AA88-E6ADB397BCB2}" destId="{AE7CD7CE-539E-42D7-A239-6366819B416B}" srcOrd="0" destOrd="0" parTransId="{5C1DB21D-0E01-413F-A358-6965B1373A1F}" sibTransId="{93DA0615-F488-4B8C-ADF6-71C595E27F95}"/>
    <dgm:cxn modelId="{71E66803-B58D-4D3B-948D-49472839392D}" srcId="{8B9FED9A-A317-4FA4-9FE3-9D4B8D396888}" destId="{0DE17961-294A-4280-B816-CAF09C2D8B5A}" srcOrd="0" destOrd="0" parTransId="{A1F8C210-38C0-45E4-AE22-24B66DBE6EE9}" sibTransId="{55E8EF8D-C69A-4EEA-8E6D-E9D0C8816E83}"/>
    <dgm:cxn modelId="{EA3DB2A6-AEC0-4202-9DFF-78A31EFE8A63}" srcId="{FFB7C6A3-9BF9-42EE-8D13-9961E3F030BC}" destId="{834C803E-E36C-40BF-A464-FC3A6E9402A7}" srcOrd="4" destOrd="0" parTransId="{CBDB7FD6-E39B-4CC8-B2A5-04A82C8322BF}" sibTransId="{F12EB612-05EF-4D27-9213-FED7DFECCF21}"/>
    <dgm:cxn modelId="{D0A710FC-8734-41F0-B55B-039C8CAAD8AF}" type="presOf" srcId="{8B9FED9A-A317-4FA4-9FE3-9D4B8D396888}" destId="{3A16EEAB-3AC7-4039-B261-62ADC3C922F8}" srcOrd="0" destOrd="0" presId="urn:microsoft.com/office/officeart/2005/8/layout/chevron2"/>
    <dgm:cxn modelId="{70A7FD83-BE54-4914-9FE0-EBDBDD2CD82A}" type="presOf" srcId="{5EE555C1-C6CA-4E2C-AFAF-F5483D31D902}" destId="{B67AC132-3591-49F3-A604-AD0887C8AB28}" srcOrd="0" destOrd="0" presId="urn:microsoft.com/office/officeart/2005/8/layout/chevron2"/>
    <dgm:cxn modelId="{565C5D20-DE21-4FFD-AD08-485EBF40B094}" type="presOf" srcId="{FFB7C6A3-9BF9-42EE-8D13-9961E3F030BC}" destId="{C785F209-07CE-4F92-80B8-DA6F37DBC644}" srcOrd="0" destOrd="0" presId="urn:microsoft.com/office/officeart/2005/8/layout/chevron2"/>
    <dgm:cxn modelId="{314BB740-6544-42F2-A498-B0A7BBAC1C1F}" type="presParOf" srcId="{C785F209-07CE-4F92-80B8-DA6F37DBC644}" destId="{B530196C-00CF-4684-8178-B3F8F76FCE17}" srcOrd="0" destOrd="0" presId="urn:microsoft.com/office/officeart/2005/8/layout/chevron2"/>
    <dgm:cxn modelId="{4517F593-CDA7-4738-924B-CD61329EE420}" type="presParOf" srcId="{B530196C-00CF-4684-8178-B3F8F76FCE17}" destId="{3A16EEAB-3AC7-4039-B261-62ADC3C922F8}" srcOrd="0" destOrd="0" presId="urn:microsoft.com/office/officeart/2005/8/layout/chevron2"/>
    <dgm:cxn modelId="{B3CBACF5-B87C-45B2-AC6F-206006216F9D}" type="presParOf" srcId="{B530196C-00CF-4684-8178-B3F8F76FCE17}" destId="{29736C22-797A-436E-AA3F-331C75E2D699}" srcOrd="1" destOrd="0" presId="urn:microsoft.com/office/officeart/2005/8/layout/chevron2"/>
    <dgm:cxn modelId="{1C3A2FF8-9A07-4C21-AFC6-AF25F67E2074}" type="presParOf" srcId="{C785F209-07CE-4F92-80B8-DA6F37DBC644}" destId="{47C1325B-988E-4127-A2D1-4105BD88A263}" srcOrd="1" destOrd="0" presId="urn:microsoft.com/office/officeart/2005/8/layout/chevron2"/>
    <dgm:cxn modelId="{63158D68-09D3-4B64-8AFD-4AD6F3283A89}" type="presParOf" srcId="{C785F209-07CE-4F92-80B8-DA6F37DBC644}" destId="{89E31565-04AA-409C-8B7B-4867CF7A3B44}" srcOrd="2" destOrd="0" presId="urn:microsoft.com/office/officeart/2005/8/layout/chevron2"/>
    <dgm:cxn modelId="{3FC5F10C-8F33-4DA3-B98D-0197AABE696C}" type="presParOf" srcId="{89E31565-04AA-409C-8B7B-4867CF7A3B44}" destId="{9F26D753-8E33-434C-BDEF-F10083965FCE}" srcOrd="0" destOrd="0" presId="urn:microsoft.com/office/officeart/2005/8/layout/chevron2"/>
    <dgm:cxn modelId="{667C3388-6BEA-412D-9BE5-3C6668AF8A49}" type="presParOf" srcId="{89E31565-04AA-409C-8B7B-4867CF7A3B44}" destId="{E8B733E4-8309-42AE-939A-CFC49EF30D6C}" srcOrd="1" destOrd="0" presId="urn:microsoft.com/office/officeart/2005/8/layout/chevron2"/>
    <dgm:cxn modelId="{C5B0B4C2-6727-49B3-83F9-69F2EF3A65E2}" type="presParOf" srcId="{C785F209-07CE-4F92-80B8-DA6F37DBC644}" destId="{BAEEDB51-D4B4-4C8A-B6AC-C276DF8628FD}" srcOrd="3" destOrd="0" presId="urn:microsoft.com/office/officeart/2005/8/layout/chevron2"/>
    <dgm:cxn modelId="{DB62D39D-6822-4529-BBDE-1DF6045F8AF2}" type="presParOf" srcId="{C785F209-07CE-4F92-80B8-DA6F37DBC644}" destId="{6B023867-1A9D-424C-B63C-C6EF49293273}" srcOrd="4" destOrd="0" presId="urn:microsoft.com/office/officeart/2005/8/layout/chevron2"/>
    <dgm:cxn modelId="{38403F82-DC74-4EEC-9895-CCA4BDA177DE}" type="presParOf" srcId="{6B023867-1A9D-424C-B63C-C6EF49293273}" destId="{081D2DA4-5E7E-434B-8A00-102F8E58C07C}" srcOrd="0" destOrd="0" presId="urn:microsoft.com/office/officeart/2005/8/layout/chevron2"/>
    <dgm:cxn modelId="{6103B0D8-4616-4547-90CC-CD4E0D074282}" type="presParOf" srcId="{6B023867-1A9D-424C-B63C-C6EF49293273}" destId="{78EC77F3-F9FD-445C-9C09-693D8ACFC6D5}" srcOrd="1" destOrd="0" presId="urn:microsoft.com/office/officeart/2005/8/layout/chevron2"/>
    <dgm:cxn modelId="{EF9AA97C-5079-4DDE-A283-19E363887B27}" type="presParOf" srcId="{C785F209-07CE-4F92-80B8-DA6F37DBC644}" destId="{FE89F470-9DDF-46B9-8332-27FE6EBD7DC5}" srcOrd="5" destOrd="0" presId="urn:microsoft.com/office/officeart/2005/8/layout/chevron2"/>
    <dgm:cxn modelId="{C35222FB-0745-441C-BB38-AAD225624010}" type="presParOf" srcId="{C785F209-07CE-4F92-80B8-DA6F37DBC644}" destId="{523A5CCF-674B-41FD-8127-17C569B0B409}" srcOrd="6" destOrd="0" presId="urn:microsoft.com/office/officeart/2005/8/layout/chevron2"/>
    <dgm:cxn modelId="{3C9A9F57-77E5-4A35-BFBB-4987562161DB}" type="presParOf" srcId="{523A5CCF-674B-41FD-8127-17C569B0B409}" destId="{1C1DC7C5-E4B7-4D34-B69E-DE29B59B453D}" srcOrd="0" destOrd="0" presId="urn:microsoft.com/office/officeart/2005/8/layout/chevron2"/>
    <dgm:cxn modelId="{F9B9B555-55B6-4BB4-8A29-1F90899BAB0A}" type="presParOf" srcId="{523A5CCF-674B-41FD-8127-17C569B0B409}" destId="{B67AC132-3591-49F3-A604-AD0887C8AB28}" srcOrd="1" destOrd="0" presId="urn:microsoft.com/office/officeart/2005/8/layout/chevron2"/>
    <dgm:cxn modelId="{07995729-F620-4A0B-990F-7878EBD71B49}" type="presParOf" srcId="{C785F209-07CE-4F92-80B8-DA6F37DBC644}" destId="{D39F6AF4-E5F2-41D7-BBE2-1F779349FE4E}" srcOrd="7" destOrd="0" presId="urn:microsoft.com/office/officeart/2005/8/layout/chevron2"/>
    <dgm:cxn modelId="{B920342F-8E0F-4099-82C2-161840EE2F7B}" type="presParOf" srcId="{C785F209-07CE-4F92-80B8-DA6F37DBC644}" destId="{426F8EED-114C-4247-A5BE-899D13C6D7F5}" srcOrd="8" destOrd="0" presId="urn:microsoft.com/office/officeart/2005/8/layout/chevron2"/>
    <dgm:cxn modelId="{4B981EDE-D8B2-49A7-8CB0-A164C1BC0E26}" type="presParOf" srcId="{426F8EED-114C-4247-A5BE-899D13C6D7F5}" destId="{346703B3-E871-4BB4-923A-39BB6E969E11}" srcOrd="0" destOrd="0" presId="urn:microsoft.com/office/officeart/2005/8/layout/chevron2"/>
    <dgm:cxn modelId="{2DE500C8-28E1-402A-AC86-7851568E22C0}" type="presParOf" srcId="{426F8EED-114C-4247-A5BE-899D13C6D7F5}" destId="{A57275CF-B3B1-4B8D-B9E4-AB144A4B5C89}"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FB7C6A3-9BF9-42EE-8D13-9961E3F030BC}" type="doc">
      <dgm:prSet loTypeId="urn:microsoft.com/office/officeart/2005/8/layout/chevron2" loCatId="list" qsTypeId="urn:microsoft.com/office/officeart/2005/8/quickstyle/3d4" qsCatId="3D" csTypeId="urn:microsoft.com/office/officeart/2005/8/colors/accent1_2" csCatId="accent1" phldr="1"/>
      <dgm:spPr/>
      <dgm:t>
        <a:bodyPr/>
        <a:lstStyle/>
        <a:p>
          <a:endParaRPr lang="fr-FR"/>
        </a:p>
      </dgm:t>
    </dgm:pt>
    <dgm:pt modelId="{8B9FED9A-A317-4FA4-9FE3-9D4B8D396888}">
      <dgm:prSet phldrT="[Texte]"/>
      <dgm:spPr>
        <a:solidFill>
          <a:schemeClr val="accent1"/>
        </a:solidFill>
      </dgm:spPr>
      <dgm:t>
        <a:bodyPr/>
        <a:lstStyle/>
        <a:p>
          <a:r>
            <a:rPr lang="fr-FR" b="1" dirty="0">
              <a:solidFill>
                <a:schemeClr val="tx2">
                  <a:lumMod val="75000"/>
                </a:schemeClr>
              </a:solidFill>
              <a:effectLst>
                <a:outerShdw blurRad="38100" dist="38100" dir="2700000" algn="tl">
                  <a:srgbClr val="000000">
                    <a:alpha val="43137"/>
                  </a:srgbClr>
                </a:outerShdw>
              </a:effectLst>
            </a:rPr>
            <a:t>Livrables </a:t>
          </a:r>
          <a:r>
            <a:rPr lang="fr-FR" b="1">
              <a:solidFill>
                <a:schemeClr val="tx2">
                  <a:lumMod val="75000"/>
                </a:schemeClr>
              </a:solidFill>
              <a:effectLst>
                <a:outerShdw blurRad="38100" dist="38100" dir="2700000" algn="tl">
                  <a:srgbClr val="000000">
                    <a:alpha val="43137"/>
                  </a:srgbClr>
                </a:outerShdw>
              </a:effectLst>
            </a:rPr>
            <a:t>après </a:t>
          </a:r>
          <a:r>
            <a:rPr lang="fr-FR" b="1" smtClean="0">
              <a:solidFill>
                <a:schemeClr val="tx2">
                  <a:lumMod val="75000"/>
                </a:schemeClr>
              </a:solidFill>
              <a:effectLst>
                <a:outerShdw blurRad="38100" dist="38100" dir="2700000" algn="tl">
                  <a:srgbClr val="000000">
                    <a:alpha val="43137"/>
                  </a:srgbClr>
                </a:outerShdw>
              </a:effectLst>
            </a:rPr>
            <a:t>2 </a:t>
          </a:r>
          <a:r>
            <a:rPr lang="fr-FR" b="1" dirty="0">
              <a:solidFill>
                <a:schemeClr val="tx2">
                  <a:lumMod val="75000"/>
                </a:schemeClr>
              </a:solidFill>
              <a:effectLst>
                <a:outerShdw blurRad="38100" dist="38100" dir="2700000" algn="tl">
                  <a:srgbClr val="000000">
                    <a:alpha val="43137"/>
                  </a:srgbClr>
                </a:outerShdw>
              </a:effectLst>
            </a:rPr>
            <a:t>mois</a:t>
          </a:r>
        </a:p>
      </dgm:t>
    </dgm:pt>
    <dgm:pt modelId="{1E1A8E27-4D23-413C-B9B0-FF0B8250F491}" type="parTrans" cxnId="{F2EDCED9-F54E-4DB5-9ED6-54D6B150087D}">
      <dgm:prSet/>
      <dgm:spPr/>
      <dgm:t>
        <a:bodyPr/>
        <a:lstStyle/>
        <a:p>
          <a:endParaRPr lang="fr-FR"/>
        </a:p>
      </dgm:t>
    </dgm:pt>
    <dgm:pt modelId="{98A397CC-E55F-4147-BC2C-8CCC4E68D5BB}" type="sibTrans" cxnId="{F2EDCED9-F54E-4DB5-9ED6-54D6B150087D}">
      <dgm:prSet/>
      <dgm:spPr/>
      <dgm:t>
        <a:bodyPr/>
        <a:lstStyle/>
        <a:p>
          <a:endParaRPr lang="fr-FR"/>
        </a:p>
      </dgm:t>
    </dgm:pt>
    <dgm:pt modelId="{114407AC-232B-4534-AA88-E6ADB397BCB2}">
      <dgm:prSet phldrT="[Texte]"/>
      <dgm:spPr>
        <a:solidFill>
          <a:schemeClr val="accent1"/>
        </a:solidFill>
      </dgm:spPr>
      <dgm:t>
        <a:bodyPr/>
        <a:lstStyle/>
        <a:p>
          <a:r>
            <a:rPr lang="fr-FR" b="1" dirty="0">
              <a:solidFill>
                <a:schemeClr val="tx2">
                  <a:lumMod val="75000"/>
                </a:schemeClr>
              </a:solidFill>
              <a:effectLst>
                <a:outerShdw blurRad="38100" dist="38100" dir="2700000" algn="tl">
                  <a:srgbClr val="000000">
                    <a:alpha val="43137"/>
                  </a:srgbClr>
                </a:outerShdw>
              </a:effectLst>
            </a:rPr>
            <a:t>Livrables après 5 mois</a:t>
          </a:r>
        </a:p>
      </dgm:t>
    </dgm:pt>
    <dgm:pt modelId="{15CAEDCD-9C9D-426E-B328-565BA1E28606}" type="parTrans" cxnId="{D9D6FF48-BCFF-4A2D-88F2-5167BE9740F3}">
      <dgm:prSet/>
      <dgm:spPr/>
      <dgm:t>
        <a:bodyPr/>
        <a:lstStyle/>
        <a:p>
          <a:endParaRPr lang="fr-FR"/>
        </a:p>
      </dgm:t>
    </dgm:pt>
    <dgm:pt modelId="{36489129-EA1C-4628-B792-A6EE1596B904}" type="sibTrans" cxnId="{D9D6FF48-BCFF-4A2D-88F2-5167BE9740F3}">
      <dgm:prSet/>
      <dgm:spPr/>
      <dgm:t>
        <a:bodyPr/>
        <a:lstStyle/>
        <a:p>
          <a:endParaRPr lang="fr-FR"/>
        </a:p>
      </dgm:t>
    </dgm:pt>
    <dgm:pt modelId="{AE7CD7CE-539E-42D7-A239-6366819B416B}">
      <dgm:prSet phldrT="[Texte]" custT="1"/>
      <dgm:spPr/>
      <dgm:t>
        <a:bodyPr/>
        <a:lstStyle/>
        <a:p>
          <a:endParaRPr lang="fr-FR" sz="1600" b="1" kern="1200" dirty="0">
            <a:solidFill>
              <a:schemeClr val="tx2"/>
            </a:solidFill>
            <a:latin typeface="+mn-lt"/>
            <a:ea typeface="+mn-ea"/>
            <a:cs typeface="+mn-cs"/>
          </a:endParaRPr>
        </a:p>
      </dgm:t>
    </dgm:pt>
    <dgm:pt modelId="{5C1DB21D-0E01-413F-A358-6965B1373A1F}" type="parTrans" cxnId="{DCC46830-EC96-4C0C-889A-0C5846466FFF}">
      <dgm:prSet/>
      <dgm:spPr/>
      <dgm:t>
        <a:bodyPr/>
        <a:lstStyle/>
        <a:p>
          <a:endParaRPr lang="fr-FR"/>
        </a:p>
      </dgm:t>
    </dgm:pt>
    <dgm:pt modelId="{93DA0615-F488-4B8C-ADF6-71C595E27F95}" type="sibTrans" cxnId="{DCC46830-EC96-4C0C-889A-0C5846466FFF}">
      <dgm:prSet/>
      <dgm:spPr/>
      <dgm:t>
        <a:bodyPr/>
        <a:lstStyle/>
        <a:p>
          <a:endParaRPr lang="fr-FR"/>
        </a:p>
      </dgm:t>
    </dgm:pt>
    <dgm:pt modelId="{2F010303-B6F7-423C-9098-BF2943F4A5D0}">
      <dgm:prSet phldrT="[Texte]"/>
      <dgm:spPr>
        <a:solidFill>
          <a:schemeClr val="accent1"/>
        </a:solidFill>
      </dgm:spPr>
      <dgm:t>
        <a:bodyPr/>
        <a:lstStyle/>
        <a:p>
          <a:r>
            <a:rPr lang="fr-FR" b="1" dirty="0">
              <a:solidFill>
                <a:schemeClr val="tx2">
                  <a:lumMod val="75000"/>
                </a:schemeClr>
              </a:solidFill>
              <a:effectLst>
                <a:outerShdw blurRad="38100" dist="38100" dir="2700000" algn="tl">
                  <a:srgbClr val="000000">
                    <a:alpha val="43137"/>
                  </a:srgbClr>
                </a:outerShdw>
              </a:effectLst>
            </a:rPr>
            <a:t>Livrables après 8 mois</a:t>
          </a:r>
        </a:p>
      </dgm:t>
    </dgm:pt>
    <dgm:pt modelId="{64D2168A-6CD6-48E5-A2D8-C3AA1748FC61}" type="parTrans" cxnId="{1CC93C17-D640-4862-93C9-99A92FEA1DBA}">
      <dgm:prSet/>
      <dgm:spPr/>
      <dgm:t>
        <a:bodyPr/>
        <a:lstStyle/>
        <a:p>
          <a:endParaRPr lang="fr-FR"/>
        </a:p>
      </dgm:t>
    </dgm:pt>
    <dgm:pt modelId="{C1BC04B0-488E-44E1-99CD-8AFDD178B439}" type="sibTrans" cxnId="{1CC93C17-D640-4862-93C9-99A92FEA1DBA}">
      <dgm:prSet/>
      <dgm:spPr/>
      <dgm:t>
        <a:bodyPr/>
        <a:lstStyle/>
        <a:p>
          <a:endParaRPr lang="fr-FR"/>
        </a:p>
      </dgm:t>
    </dgm:pt>
    <dgm:pt modelId="{E1A9071A-4A08-4BB7-B438-C6AD5AD007FC}">
      <dgm:prSet phldrT="[Texte]"/>
      <dgm:spPr>
        <a:solidFill>
          <a:schemeClr val="accent1"/>
        </a:solidFill>
      </dgm:spPr>
      <dgm:t>
        <a:bodyPr/>
        <a:lstStyle/>
        <a:p>
          <a:r>
            <a:rPr lang="fr-FR" b="1" dirty="0">
              <a:solidFill>
                <a:schemeClr val="tx2">
                  <a:lumMod val="75000"/>
                </a:schemeClr>
              </a:solidFill>
              <a:effectLst>
                <a:outerShdw blurRad="38100" dist="38100" dir="2700000" algn="tl">
                  <a:srgbClr val="000000">
                    <a:alpha val="43137"/>
                  </a:srgbClr>
                </a:outerShdw>
              </a:effectLst>
            </a:rPr>
            <a:t>Livrables après 10 mois</a:t>
          </a:r>
        </a:p>
      </dgm:t>
    </dgm:pt>
    <dgm:pt modelId="{F3707B1B-066D-4D23-AB10-9F47B37A3E6B}" type="parTrans" cxnId="{9671762E-B412-4576-B00D-82C41D4593CB}">
      <dgm:prSet/>
      <dgm:spPr/>
      <dgm:t>
        <a:bodyPr/>
        <a:lstStyle/>
        <a:p>
          <a:endParaRPr lang="fr-FR"/>
        </a:p>
      </dgm:t>
    </dgm:pt>
    <dgm:pt modelId="{69706DC4-F748-4908-87AD-4DD526357A5C}" type="sibTrans" cxnId="{9671762E-B412-4576-B00D-82C41D4593CB}">
      <dgm:prSet/>
      <dgm:spPr/>
      <dgm:t>
        <a:bodyPr/>
        <a:lstStyle/>
        <a:p>
          <a:endParaRPr lang="fr-FR"/>
        </a:p>
      </dgm:t>
    </dgm:pt>
    <dgm:pt modelId="{5EE555C1-C6CA-4E2C-AFAF-F5483D31D902}">
      <dgm:prSet phldrT="[Texte]" custT="1"/>
      <dgm:spPr/>
      <dgm:t>
        <a:bodyPr/>
        <a:lstStyle/>
        <a:p>
          <a:r>
            <a:rPr lang="fr-FR" sz="1600" b="1" kern="1200" dirty="0">
              <a:solidFill>
                <a:schemeClr val="tx1"/>
              </a:solidFill>
              <a:latin typeface="+mn-lt"/>
              <a:ea typeface="+mn-ea"/>
              <a:cs typeface="+mn-cs"/>
            </a:rPr>
            <a:t>Rapports de finalisation et d’opérationnalisation des instruments de suivi du PEI dans les 56 établissements scolaires des régions MS / FM ;</a:t>
          </a:r>
        </a:p>
      </dgm:t>
    </dgm:pt>
    <dgm:pt modelId="{C75EF445-04AD-4B67-A2B4-17459619B2E0}" type="parTrans" cxnId="{7CBE9144-288F-4A9E-A798-16B572188BAB}">
      <dgm:prSet/>
      <dgm:spPr/>
      <dgm:t>
        <a:bodyPr/>
        <a:lstStyle/>
        <a:p>
          <a:endParaRPr lang="fr-FR"/>
        </a:p>
      </dgm:t>
    </dgm:pt>
    <dgm:pt modelId="{7F005F86-40AA-4D35-8619-7D682B61FF44}" type="sibTrans" cxnId="{7CBE9144-288F-4A9E-A798-16B572188BAB}">
      <dgm:prSet/>
      <dgm:spPr/>
      <dgm:t>
        <a:bodyPr/>
        <a:lstStyle/>
        <a:p>
          <a:endParaRPr lang="fr-FR"/>
        </a:p>
      </dgm:t>
    </dgm:pt>
    <dgm:pt modelId="{0DE17961-294A-4280-B816-CAF09C2D8B5A}">
      <dgm:prSet phldrT="[Texte]" custT="1"/>
      <dgm:spPr/>
      <dgm:t>
        <a:bodyPr/>
        <a:lstStyle/>
        <a:p>
          <a:r>
            <a:rPr lang="fr-FR" sz="1600" b="1" kern="1200" dirty="0">
              <a:solidFill>
                <a:schemeClr val="tx1"/>
              </a:solidFill>
              <a:latin typeface="+mn-lt"/>
              <a:ea typeface="+mn-ea"/>
              <a:cs typeface="+mn-cs"/>
            </a:rPr>
            <a:t>Rapport décrivant la programmation, la méthodologie et les outils d’intervention dans chacune des 3 régions ;</a:t>
          </a:r>
        </a:p>
      </dgm:t>
    </dgm:pt>
    <dgm:pt modelId="{55E8EF8D-C69A-4EEA-8E6D-E9D0C8816E83}" type="sibTrans" cxnId="{71E66803-B58D-4D3B-948D-49472839392D}">
      <dgm:prSet/>
      <dgm:spPr/>
      <dgm:t>
        <a:bodyPr/>
        <a:lstStyle/>
        <a:p>
          <a:endParaRPr lang="fr-FR"/>
        </a:p>
      </dgm:t>
    </dgm:pt>
    <dgm:pt modelId="{A1F8C210-38C0-45E4-AE22-24B66DBE6EE9}" type="parTrans" cxnId="{71E66803-B58D-4D3B-948D-49472839392D}">
      <dgm:prSet/>
      <dgm:spPr/>
      <dgm:t>
        <a:bodyPr/>
        <a:lstStyle/>
        <a:p>
          <a:endParaRPr lang="fr-FR"/>
        </a:p>
      </dgm:t>
    </dgm:pt>
    <dgm:pt modelId="{21933519-F6CD-4C02-A106-0C81E2559A0F}">
      <dgm:prSet custT="1"/>
      <dgm:spPr/>
      <dgm:t>
        <a:bodyPr/>
        <a:lstStyle/>
        <a:p>
          <a:endParaRPr lang="fr-FR" sz="1600" b="1" kern="1200" dirty="0">
            <a:solidFill>
              <a:schemeClr val="tx2"/>
            </a:solidFill>
            <a:latin typeface="+mn-lt"/>
            <a:ea typeface="+mn-ea"/>
            <a:cs typeface="+mn-cs"/>
          </a:endParaRPr>
        </a:p>
      </dgm:t>
    </dgm:pt>
    <dgm:pt modelId="{620E9FEB-BF7B-4E25-96A4-B52228B05585}" type="parTrans" cxnId="{C60E6F23-DDE6-4303-8EE1-FBBE45CCA4E5}">
      <dgm:prSet/>
      <dgm:spPr/>
      <dgm:t>
        <a:bodyPr/>
        <a:lstStyle/>
        <a:p>
          <a:endParaRPr lang="fr-FR"/>
        </a:p>
      </dgm:t>
    </dgm:pt>
    <dgm:pt modelId="{CDE464B5-AD72-49F1-B3A2-994B7D020266}" type="sibTrans" cxnId="{C60E6F23-DDE6-4303-8EE1-FBBE45CCA4E5}">
      <dgm:prSet/>
      <dgm:spPr/>
      <dgm:t>
        <a:bodyPr/>
        <a:lstStyle/>
        <a:p>
          <a:endParaRPr lang="fr-FR"/>
        </a:p>
      </dgm:t>
    </dgm:pt>
    <dgm:pt modelId="{86FA1C4B-1561-4AA9-88F5-48CB0A519D71}">
      <dgm:prSet custT="1"/>
      <dgm:spPr/>
      <dgm:t>
        <a:bodyPr/>
        <a:lstStyle/>
        <a:p>
          <a:r>
            <a:rPr lang="fr-FR" sz="1600" b="1" kern="1200" dirty="0">
              <a:solidFill>
                <a:schemeClr val="tx1"/>
              </a:solidFill>
              <a:latin typeface="+mn-lt"/>
              <a:ea typeface="+mn-ea"/>
              <a:cs typeface="+mn-cs"/>
            </a:rPr>
            <a:t>Rapport sur la réalisation des ateliers de mise en place des équipes PEI dans chacune des 3 régions ;</a:t>
          </a:r>
        </a:p>
      </dgm:t>
    </dgm:pt>
    <dgm:pt modelId="{088DCA45-E0BC-4AD9-81D4-AEECA9E5C31F}" type="parTrans" cxnId="{7F9BC2DA-14EC-4D63-B2AD-D4E0B9417199}">
      <dgm:prSet/>
      <dgm:spPr/>
      <dgm:t>
        <a:bodyPr/>
        <a:lstStyle/>
        <a:p>
          <a:endParaRPr lang="fr-FR"/>
        </a:p>
      </dgm:t>
    </dgm:pt>
    <dgm:pt modelId="{C36251C1-A574-4D42-A0CD-54EE4D369C17}" type="sibTrans" cxnId="{7F9BC2DA-14EC-4D63-B2AD-D4E0B9417199}">
      <dgm:prSet/>
      <dgm:spPr/>
      <dgm:t>
        <a:bodyPr/>
        <a:lstStyle/>
        <a:p>
          <a:endParaRPr lang="fr-FR"/>
        </a:p>
      </dgm:t>
    </dgm:pt>
    <dgm:pt modelId="{EFBC905B-A93A-4108-B849-8A742B71FD8E}">
      <dgm:prSet custT="1"/>
      <dgm:spPr/>
      <dgm:t>
        <a:bodyPr/>
        <a:lstStyle/>
        <a:p>
          <a:r>
            <a:rPr lang="fr-FR" sz="1600" b="1" kern="1200" dirty="0">
              <a:solidFill>
                <a:schemeClr val="tx1"/>
              </a:solidFill>
              <a:latin typeface="+mn-lt"/>
              <a:ea typeface="+mn-ea"/>
              <a:cs typeface="+mn-cs"/>
            </a:rPr>
            <a:t>Rapport détaillant le contenu des formations à réaliser (planning, méthodologie et supports).</a:t>
          </a:r>
        </a:p>
      </dgm:t>
    </dgm:pt>
    <dgm:pt modelId="{D8A387BA-90AD-4076-BCCC-8675338DE3DA}" type="parTrans" cxnId="{BE875D91-BC01-4962-BD37-919C3284BEF2}">
      <dgm:prSet/>
      <dgm:spPr/>
      <dgm:t>
        <a:bodyPr/>
        <a:lstStyle/>
        <a:p>
          <a:endParaRPr lang="fr-FR"/>
        </a:p>
      </dgm:t>
    </dgm:pt>
    <dgm:pt modelId="{D4DEF3BD-628C-480C-9742-9EA46848228F}" type="sibTrans" cxnId="{BE875D91-BC01-4962-BD37-919C3284BEF2}">
      <dgm:prSet/>
      <dgm:spPr/>
      <dgm:t>
        <a:bodyPr/>
        <a:lstStyle/>
        <a:p>
          <a:endParaRPr lang="fr-FR"/>
        </a:p>
      </dgm:t>
    </dgm:pt>
    <dgm:pt modelId="{981832C5-BD6A-44BB-B568-4C2739F78CED}">
      <dgm:prSet custT="1"/>
      <dgm:spPr/>
      <dgm:t>
        <a:bodyPr/>
        <a:lstStyle/>
        <a:p>
          <a:r>
            <a:rPr lang="fr-FR" sz="1600" b="1" kern="1200" dirty="0">
              <a:solidFill>
                <a:schemeClr val="tx1"/>
              </a:solidFill>
              <a:latin typeface="+mn-lt"/>
              <a:ea typeface="+mn-ea"/>
              <a:cs typeface="+mn-cs"/>
            </a:rPr>
            <a:t>34 PEI mis à jour et rapport de situation dans la région TTH ;</a:t>
          </a:r>
        </a:p>
      </dgm:t>
    </dgm:pt>
    <dgm:pt modelId="{BD4C573A-843E-4AB7-840E-4D337886F452}" type="parTrans" cxnId="{FC75A69D-1ECB-4CAB-B6ED-F0D313E08853}">
      <dgm:prSet/>
      <dgm:spPr/>
      <dgm:t>
        <a:bodyPr/>
        <a:lstStyle/>
        <a:p>
          <a:endParaRPr lang="fr-FR"/>
        </a:p>
      </dgm:t>
    </dgm:pt>
    <dgm:pt modelId="{284E4A9C-46FC-4185-89DC-24544BC225B5}" type="sibTrans" cxnId="{FC75A69D-1ECB-4CAB-B6ED-F0D313E08853}">
      <dgm:prSet/>
      <dgm:spPr/>
      <dgm:t>
        <a:bodyPr/>
        <a:lstStyle/>
        <a:p>
          <a:endParaRPr lang="fr-FR"/>
        </a:p>
      </dgm:t>
    </dgm:pt>
    <dgm:pt modelId="{E19BF496-D51A-47BE-8B5B-99BEA22DA9B5}">
      <dgm:prSet custT="1"/>
      <dgm:spPr/>
      <dgm:t>
        <a:bodyPr/>
        <a:lstStyle/>
        <a:p>
          <a:r>
            <a:rPr lang="fr-FR" sz="1600" b="1" kern="1200" dirty="0">
              <a:solidFill>
                <a:schemeClr val="tx1"/>
              </a:solidFill>
              <a:latin typeface="+mn-lt"/>
              <a:ea typeface="+mn-ea"/>
              <a:cs typeface="+mn-cs"/>
            </a:rPr>
            <a:t>Rapport sur le lancement des PEI (séances d’information et consultation) dans les 56 établissements scolaires des régions MS et FM.</a:t>
          </a:r>
        </a:p>
      </dgm:t>
    </dgm:pt>
    <dgm:pt modelId="{61D708EB-21DC-4490-B26D-2939D5F3DF4B}" type="parTrans" cxnId="{E4735AFA-E963-43BD-852B-07A75D5D3AEA}">
      <dgm:prSet/>
      <dgm:spPr/>
      <dgm:t>
        <a:bodyPr/>
        <a:lstStyle/>
        <a:p>
          <a:endParaRPr lang="fr-FR"/>
        </a:p>
      </dgm:t>
    </dgm:pt>
    <dgm:pt modelId="{293D944C-87D3-4A4A-9B04-323C82D77989}" type="sibTrans" cxnId="{E4735AFA-E963-43BD-852B-07A75D5D3AEA}">
      <dgm:prSet/>
      <dgm:spPr/>
      <dgm:t>
        <a:bodyPr/>
        <a:lstStyle/>
        <a:p>
          <a:endParaRPr lang="fr-FR"/>
        </a:p>
      </dgm:t>
    </dgm:pt>
    <dgm:pt modelId="{351FE1F2-25EE-4850-A984-12A2E0042ADC}">
      <dgm:prSet phldrT="[Texte]" custT="1"/>
      <dgm:spPr/>
      <dgm:t>
        <a:bodyPr/>
        <a:lstStyle/>
        <a:p>
          <a:pPr rtl="0"/>
          <a:r>
            <a:rPr lang="fr-FR" sz="1600" b="1" kern="1200" dirty="0">
              <a:solidFill>
                <a:schemeClr val="tx1"/>
              </a:solidFill>
              <a:latin typeface="+mn-lt"/>
              <a:ea typeface="+mn-ea"/>
              <a:cs typeface="+mn-cs"/>
            </a:rPr>
            <a:t>Rapport de mise en œuvre des 34 PEI de la région TTH ;</a:t>
          </a:r>
        </a:p>
      </dgm:t>
    </dgm:pt>
    <dgm:pt modelId="{2C1620E3-1047-42CE-B158-323C24B415EC}" type="sibTrans" cxnId="{081732CF-D352-4024-BA42-722EC56BA1AF}">
      <dgm:prSet/>
      <dgm:spPr/>
      <dgm:t>
        <a:bodyPr/>
        <a:lstStyle/>
        <a:p>
          <a:endParaRPr lang="fr-FR"/>
        </a:p>
      </dgm:t>
    </dgm:pt>
    <dgm:pt modelId="{9386A206-F894-4BC4-B688-999F211B54A9}" type="parTrans" cxnId="{081732CF-D352-4024-BA42-722EC56BA1AF}">
      <dgm:prSet/>
      <dgm:spPr/>
      <dgm:t>
        <a:bodyPr/>
        <a:lstStyle/>
        <a:p>
          <a:endParaRPr lang="fr-FR"/>
        </a:p>
      </dgm:t>
    </dgm:pt>
    <dgm:pt modelId="{8957A86D-7029-4D90-B932-661A1B9897BF}">
      <dgm:prSet custT="1"/>
      <dgm:spPr/>
      <dgm:t>
        <a:bodyPr/>
        <a:lstStyle/>
        <a:p>
          <a:r>
            <a:rPr lang="fr-FR" sz="1600" b="1" kern="1200" dirty="0">
              <a:solidFill>
                <a:schemeClr val="tx1"/>
              </a:solidFill>
              <a:latin typeface="+mn-lt"/>
              <a:ea typeface="+mn-ea"/>
              <a:cs typeface="+mn-cs"/>
            </a:rPr>
            <a:t>Version provisoire des 56 PEI des régions MS et FM ;</a:t>
          </a:r>
        </a:p>
      </dgm:t>
    </dgm:pt>
    <dgm:pt modelId="{E4D18F1F-1BB9-4370-8070-8E446493A00A}" type="sibTrans" cxnId="{FFD80C61-8A15-4CEF-94E9-9A9ED148B5DA}">
      <dgm:prSet/>
      <dgm:spPr/>
      <dgm:t>
        <a:bodyPr/>
        <a:lstStyle/>
        <a:p>
          <a:endParaRPr lang="fr-FR"/>
        </a:p>
      </dgm:t>
    </dgm:pt>
    <dgm:pt modelId="{59919E44-E598-475F-96C5-383512443A11}" type="parTrans" cxnId="{FFD80C61-8A15-4CEF-94E9-9A9ED148B5DA}">
      <dgm:prSet/>
      <dgm:spPr/>
      <dgm:t>
        <a:bodyPr/>
        <a:lstStyle/>
        <a:p>
          <a:endParaRPr lang="fr-FR"/>
        </a:p>
      </dgm:t>
    </dgm:pt>
    <dgm:pt modelId="{3F212056-4633-4460-9A8C-8E79128CD8BD}">
      <dgm:prSet custT="1"/>
      <dgm:spPr/>
      <dgm:t>
        <a:bodyPr/>
        <a:lstStyle/>
        <a:p>
          <a:r>
            <a:rPr lang="fr-FR" sz="1600" b="1" kern="1200" dirty="0">
              <a:solidFill>
                <a:schemeClr val="tx1"/>
              </a:solidFill>
              <a:latin typeface="+mn-lt"/>
              <a:ea typeface="+mn-ea"/>
              <a:cs typeface="+mn-cs"/>
            </a:rPr>
            <a:t>Rapport sur les formations réalisées. </a:t>
          </a:r>
        </a:p>
      </dgm:t>
    </dgm:pt>
    <dgm:pt modelId="{59437A90-FFE3-44F8-A0D5-FCAD2F19F851}" type="sibTrans" cxnId="{99DF4D9B-2AB9-4672-909B-88CDAD1C177A}">
      <dgm:prSet/>
      <dgm:spPr/>
      <dgm:t>
        <a:bodyPr/>
        <a:lstStyle/>
        <a:p>
          <a:endParaRPr lang="fr-FR"/>
        </a:p>
      </dgm:t>
    </dgm:pt>
    <dgm:pt modelId="{C44144C8-D0FD-4906-9BF7-AD5D9BCF4357}" type="parTrans" cxnId="{99DF4D9B-2AB9-4672-909B-88CDAD1C177A}">
      <dgm:prSet/>
      <dgm:spPr/>
      <dgm:t>
        <a:bodyPr/>
        <a:lstStyle/>
        <a:p>
          <a:endParaRPr lang="fr-FR"/>
        </a:p>
      </dgm:t>
    </dgm:pt>
    <dgm:pt modelId="{83E45A1D-E1B8-4135-AAA2-9B76C2779941}">
      <dgm:prSet custT="1"/>
      <dgm:spPr/>
      <dgm:t>
        <a:bodyPr/>
        <a:lstStyle/>
        <a:p>
          <a:r>
            <a:rPr lang="fr-FR" sz="1600" b="1" kern="1200" dirty="0">
              <a:solidFill>
                <a:schemeClr val="tx1"/>
              </a:solidFill>
              <a:latin typeface="+mn-lt"/>
              <a:ea typeface="+mn-ea"/>
              <a:cs typeface="+mn-cs"/>
            </a:rPr>
            <a:t>Mise en place du réseau d’échange d’expériences entre les 3 régions ; </a:t>
          </a:r>
        </a:p>
      </dgm:t>
    </dgm:pt>
    <dgm:pt modelId="{157D521B-831C-4A1F-AB7F-CC49A4625FF1}" type="parTrans" cxnId="{B43A84AF-1E27-458F-9216-888DAED81543}">
      <dgm:prSet/>
      <dgm:spPr/>
      <dgm:t>
        <a:bodyPr/>
        <a:lstStyle/>
        <a:p>
          <a:endParaRPr lang="fr-FR"/>
        </a:p>
      </dgm:t>
    </dgm:pt>
    <dgm:pt modelId="{C776ABDA-0172-4F67-B274-BA47813C35C1}" type="sibTrans" cxnId="{B43A84AF-1E27-458F-9216-888DAED81543}">
      <dgm:prSet/>
      <dgm:spPr/>
      <dgm:t>
        <a:bodyPr/>
        <a:lstStyle/>
        <a:p>
          <a:endParaRPr lang="fr-FR"/>
        </a:p>
      </dgm:t>
    </dgm:pt>
    <dgm:pt modelId="{6BE9D832-23D0-443A-8F18-78D31F434C6B}">
      <dgm:prSet custT="1"/>
      <dgm:spPr/>
      <dgm:t>
        <a:bodyPr/>
        <a:lstStyle/>
        <a:p>
          <a:r>
            <a:rPr lang="fr-FR" sz="1600" b="1" kern="1200" dirty="0">
              <a:solidFill>
                <a:schemeClr val="tx1"/>
              </a:solidFill>
              <a:latin typeface="+mn-lt"/>
              <a:ea typeface="+mn-ea"/>
              <a:cs typeface="+mn-cs"/>
            </a:rPr>
            <a:t>Rapport de suivi et évaluation de la mise en œuvre des PEI dans la région TTH et recommandations pour la programmation de l’année suivante ;</a:t>
          </a:r>
        </a:p>
      </dgm:t>
    </dgm:pt>
    <dgm:pt modelId="{8E669003-153F-4135-8A48-BD35F1D4A01A}" type="parTrans" cxnId="{437270C4-63F2-4056-A846-4B300164A541}">
      <dgm:prSet/>
      <dgm:spPr/>
      <dgm:t>
        <a:bodyPr/>
        <a:lstStyle/>
        <a:p>
          <a:endParaRPr lang="fr-FR"/>
        </a:p>
      </dgm:t>
    </dgm:pt>
    <dgm:pt modelId="{21F41141-BE2E-4AD6-9326-5EA60F38ED7D}" type="sibTrans" cxnId="{437270C4-63F2-4056-A846-4B300164A541}">
      <dgm:prSet/>
      <dgm:spPr/>
      <dgm:t>
        <a:bodyPr/>
        <a:lstStyle/>
        <a:p>
          <a:endParaRPr lang="fr-FR"/>
        </a:p>
      </dgm:t>
    </dgm:pt>
    <dgm:pt modelId="{E9B0C633-E496-41C5-9907-49C23643D1BD}">
      <dgm:prSet custT="1"/>
      <dgm:spPr/>
      <dgm:t>
        <a:bodyPr/>
        <a:lstStyle/>
        <a:p>
          <a:r>
            <a:rPr lang="fr-FR" sz="1600" b="1" kern="1200" dirty="0">
              <a:solidFill>
                <a:schemeClr val="tx1"/>
              </a:solidFill>
              <a:latin typeface="+mn-lt"/>
              <a:ea typeface="+mn-ea"/>
              <a:cs typeface="+mn-cs"/>
            </a:rPr>
            <a:t>Rapport de bonnes pratiques et des défis majeurs.</a:t>
          </a:r>
        </a:p>
      </dgm:t>
    </dgm:pt>
    <dgm:pt modelId="{9B99AE0B-9BE2-421A-AB60-9261AB13747A}" type="parTrans" cxnId="{4C7C5056-113D-4C25-8E96-FE2685A4BE86}">
      <dgm:prSet/>
      <dgm:spPr/>
      <dgm:t>
        <a:bodyPr/>
        <a:lstStyle/>
        <a:p>
          <a:endParaRPr lang="fr-FR"/>
        </a:p>
      </dgm:t>
    </dgm:pt>
    <dgm:pt modelId="{28DEFE41-FEFA-40C1-9C5B-E3AD9BEF4434}" type="sibTrans" cxnId="{4C7C5056-113D-4C25-8E96-FE2685A4BE86}">
      <dgm:prSet/>
      <dgm:spPr/>
      <dgm:t>
        <a:bodyPr/>
        <a:lstStyle/>
        <a:p>
          <a:endParaRPr lang="fr-FR"/>
        </a:p>
      </dgm:t>
    </dgm:pt>
    <dgm:pt modelId="{B7275A7C-A8CC-49A7-9F3C-EA20F8926F3E}">
      <dgm:prSet/>
      <dgm:spPr/>
      <dgm:t>
        <a:bodyPr/>
        <a:lstStyle/>
        <a:p>
          <a:r>
            <a:rPr lang="fr-FR" sz="1600" b="1" kern="1200" dirty="0">
              <a:solidFill>
                <a:schemeClr val="tx1"/>
              </a:solidFill>
              <a:latin typeface="+mn-lt"/>
              <a:ea typeface="+mn-ea"/>
              <a:cs typeface="+mn-cs"/>
            </a:rPr>
            <a:t>Version finale des 56 PEI des régions MS et FM et recommandations pour la programmation de l’année suivante ;</a:t>
          </a:r>
        </a:p>
      </dgm:t>
    </dgm:pt>
    <dgm:pt modelId="{F5351006-E5AB-4BC7-A81C-45FBF3FE8A20}" type="parTrans" cxnId="{74C62A5F-5C19-4D9A-B37A-59C3ECFD87D5}">
      <dgm:prSet/>
      <dgm:spPr/>
      <dgm:t>
        <a:bodyPr/>
        <a:lstStyle/>
        <a:p>
          <a:endParaRPr lang="fr-FR"/>
        </a:p>
      </dgm:t>
    </dgm:pt>
    <dgm:pt modelId="{8DE6CA3C-96EE-48E3-A674-0079E7131BE7}" type="sibTrans" cxnId="{74C62A5F-5C19-4D9A-B37A-59C3ECFD87D5}">
      <dgm:prSet/>
      <dgm:spPr/>
      <dgm:t>
        <a:bodyPr/>
        <a:lstStyle/>
        <a:p>
          <a:endParaRPr lang="fr-FR"/>
        </a:p>
      </dgm:t>
    </dgm:pt>
    <dgm:pt modelId="{C785F209-07CE-4F92-80B8-DA6F37DBC644}" type="pres">
      <dgm:prSet presAssocID="{FFB7C6A3-9BF9-42EE-8D13-9961E3F030BC}" presName="linearFlow" presStyleCnt="0">
        <dgm:presLayoutVars>
          <dgm:dir/>
          <dgm:animLvl val="lvl"/>
          <dgm:resizeHandles val="exact"/>
        </dgm:presLayoutVars>
      </dgm:prSet>
      <dgm:spPr/>
      <dgm:t>
        <a:bodyPr/>
        <a:lstStyle/>
        <a:p>
          <a:endParaRPr lang="fr-FR"/>
        </a:p>
      </dgm:t>
    </dgm:pt>
    <dgm:pt modelId="{B530196C-00CF-4684-8178-B3F8F76FCE17}" type="pres">
      <dgm:prSet presAssocID="{8B9FED9A-A317-4FA4-9FE3-9D4B8D396888}" presName="composite" presStyleCnt="0"/>
      <dgm:spPr/>
    </dgm:pt>
    <dgm:pt modelId="{3A16EEAB-3AC7-4039-B261-62ADC3C922F8}" type="pres">
      <dgm:prSet presAssocID="{8B9FED9A-A317-4FA4-9FE3-9D4B8D396888}" presName="parentText" presStyleLbl="alignNode1" presStyleIdx="0" presStyleCnt="4">
        <dgm:presLayoutVars>
          <dgm:chMax val="1"/>
          <dgm:bulletEnabled val="1"/>
        </dgm:presLayoutVars>
      </dgm:prSet>
      <dgm:spPr/>
      <dgm:t>
        <a:bodyPr/>
        <a:lstStyle/>
        <a:p>
          <a:endParaRPr lang="fr-FR"/>
        </a:p>
      </dgm:t>
    </dgm:pt>
    <dgm:pt modelId="{29736C22-797A-436E-AA3F-331C75E2D699}" type="pres">
      <dgm:prSet presAssocID="{8B9FED9A-A317-4FA4-9FE3-9D4B8D396888}" presName="descendantText" presStyleLbl="alignAcc1" presStyleIdx="0" presStyleCnt="4" custScaleY="100000" custLinFactNeighborX="1460" custLinFactNeighborY="-856">
        <dgm:presLayoutVars>
          <dgm:bulletEnabled val="1"/>
        </dgm:presLayoutVars>
      </dgm:prSet>
      <dgm:spPr/>
      <dgm:t>
        <a:bodyPr/>
        <a:lstStyle/>
        <a:p>
          <a:endParaRPr lang="fr-FR"/>
        </a:p>
      </dgm:t>
    </dgm:pt>
    <dgm:pt modelId="{47C1325B-988E-4127-A2D1-4105BD88A263}" type="pres">
      <dgm:prSet presAssocID="{98A397CC-E55F-4147-BC2C-8CCC4E68D5BB}" presName="sp" presStyleCnt="0"/>
      <dgm:spPr/>
    </dgm:pt>
    <dgm:pt modelId="{89E31565-04AA-409C-8B7B-4867CF7A3B44}" type="pres">
      <dgm:prSet presAssocID="{114407AC-232B-4534-AA88-E6ADB397BCB2}" presName="composite" presStyleCnt="0"/>
      <dgm:spPr/>
    </dgm:pt>
    <dgm:pt modelId="{9F26D753-8E33-434C-BDEF-F10083965FCE}" type="pres">
      <dgm:prSet presAssocID="{114407AC-232B-4534-AA88-E6ADB397BCB2}" presName="parentText" presStyleLbl="alignNode1" presStyleIdx="1" presStyleCnt="4">
        <dgm:presLayoutVars>
          <dgm:chMax val="1"/>
          <dgm:bulletEnabled val="1"/>
        </dgm:presLayoutVars>
      </dgm:prSet>
      <dgm:spPr/>
      <dgm:t>
        <a:bodyPr/>
        <a:lstStyle/>
        <a:p>
          <a:endParaRPr lang="fr-FR"/>
        </a:p>
      </dgm:t>
    </dgm:pt>
    <dgm:pt modelId="{E8B733E4-8309-42AE-939A-CFC49EF30D6C}" type="pres">
      <dgm:prSet presAssocID="{114407AC-232B-4534-AA88-E6ADB397BCB2}" presName="descendantText" presStyleLbl="alignAcc1" presStyleIdx="1" presStyleCnt="4" custScaleY="120851" custLinFactNeighborX="79" custLinFactNeighborY="8075">
        <dgm:presLayoutVars>
          <dgm:bulletEnabled val="1"/>
        </dgm:presLayoutVars>
      </dgm:prSet>
      <dgm:spPr/>
      <dgm:t>
        <a:bodyPr/>
        <a:lstStyle/>
        <a:p>
          <a:endParaRPr lang="fr-FR"/>
        </a:p>
      </dgm:t>
    </dgm:pt>
    <dgm:pt modelId="{BAEEDB51-D4B4-4C8A-B6AC-C276DF8628FD}" type="pres">
      <dgm:prSet presAssocID="{36489129-EA1C-4628-B792-A6EE1596B904}" presName="sp" presStyleCnt="0"/>
      <dgm:spPr/>
    </dgm:pt>
    <dgm:pt modelId="{6B023867-1A9D-424C-B63C-C6EF49293273}" type="pres">
      <dgm:prSet presAssocID="{2F010303-B6F7-423C-9098-BF2943F4A5D0}" presName="composite" presStyleCnt="0"/>
      <dgm:spPr/>
    </dgm:pt>
    <dgm:pt modelId="{081D2DA4-5E7E-434B-8A00-102F8E58C07C}" type="pres">
      <dgm:prSet presAssocID="{2F010303-B6F7-423C-9098-BF2943F4A5D0}" presName="parentText" presStyleLbl="alignNode1" presStyleIdx="2" presStyleCnt="4">
        <dgm:presLayoutVars>
          <dgm:chMax val="1"/>
          <dgm:bulletEnabled val="1"/>
        </dgm:presLayoutVars>
      </dgm:prSet>
      <dgm:spPr/>
      <dgm:t>
        <a:bodyPr/>
        <a:lstStyle/>
        <a:p>
          <a:endParaRPr lang="fr-FR"/>
        </a:p>
      </dgm:t>
    </dgm:pt>
    <dgm:pt modelId="{78EC77F3-F9FD-445C-9C09-693D8ACFC6D5}" type="pres">
      <dgm:prSet presAssocID="{2F010303-B6F7-423C-9098-BF2943F4A5D0}" presName="descendantText" presStyleLbl="alignAcc1" presStyleIdx="2" presStyleCnt="4" custScaleY="134184" custLinFactNeighborX="0">
        <dgm:presLayoutVars>
          <dgm:bulletEnabled val="1"/>
        </dgm:presLayoutVars>
      </dgm:prSet>
      <dgm:spPr/>
      <dgm:t>
        <a:bodyPr/>
        <a:lstStyle/>
        <a:p>
          <a:endParaRPr lang="fr-FR"/>
        </a:p>
      </dgm:t>
    </dgm:pt>
    <dgm:pt modelId="{FE89F470-9DDF-46B9-8332-27FE6EBD7DC5}" type="pres">
      <dgm:prSet presAssocID="{C1BC04B0-488E-44E1-99CD-8AFDD178B439}" presName="sp" presStyleCnt="0"/>
      <dgm:spPr/>
    </dgm:pt>
    <dgm:pt modelId="{523A5CCF-674B-41FD-8127-17C569B0B409}" type="pres">
      <dgm:prSet presAssocID="{E1A9071A-4A08-4BB7-B438-C6AD5AD007FC}" presName="composite" presStyleCnt="0"/>
      <dgm:spPr/>
    </dgm:pt>
    <dgm:pt modelId="{1C1DC7C5-E4B7-4D34-B69E-DE29B59B453D}" type="pres">
      <dgm:prSet presAssocID="{E1A9071A-4A08-4BB7-B438-C6AD5AD007FC}" presName="parentText" presStyleLbl="alignNode1" presStyleIdx="3" presStyleCnt="4" custLinFactNeighborY="-10889">
        <dgm:presLayoutVars>
          <dgm:chMax val="1"/>
          <dgm:bulletEnabled val="1"/>
        </dgm:presLayoutVars>
      </dgm:prSet>
      <dgm:spPr/>
      <dgm:t>
        <a:bodyPr/>
        <a:lstStyle/>
        <a:p>
          <a:endParaRPr lang="fr-FR"/>
        </a:p>
      </dgm:t>
    </dgm:pt>
    <dgm:pt modelId="{B67AC132-3591-49F3-A604-AD0887C8AB28}" type="pres">
      <dgm:prSet presAssocID="{E1A9071A-4A08-4BB7-B438-C6AD5AD007FC}" presName="descendantText" presStyleLbl="alignAcc1" presStyleIdx="3" presStyleCnt="4" custScaleY="220048">
        <dgm:presLayoutVars>
          <dgm:bulletEnabled val="1"/>
        </dgm:presLayoutVars>
      </dgm:prSet>
      <dgm:spPr/>
      <dgm:t>
        <a:bodyPr/>
        <a:lstStyle/>
        <a:p>
          <a:endParaRPr lang="fr-FR"/>
        </a:p>
      </dgm:t>
    </dgm:pt>
  </dgm:ptLst>
  <dgm:cxnLst>
    <dgm:cxn modelId="{1CC93C17-D640-4862-93C9-99A92FEA1DBA}" srcId="{FFB7C6A3-9BF9-42EE-8D13-9961E3F030BC}" destId="{2F010303-B6F7-423C-9098-BF2943F4A5D0}" srcOrd="2" destOrd="0" parTransId="{64D2168A-6CD6-48E5-A2D8-C3AA1748FC61}" sibTransId="{C1BC04B0-488E-44E1-99CD-8AFDD178B439}"/>
    <dgm:cxn modelId="{C60E6F23-DDE6-4303-8EE1-FBBE45CCA4E5}" srcId="{114407AC-232B-4534-AA88-E6ADB397BCB2}" destId="{21933519-F6CD-4C02-A106-0C81E2559A0F}" srcOrd="3" destOrd="0" parTransId="{620E9FEB-BF7B-4E25-96A4-B52228B05585}" sibTransId="{CDE464B5-AD72-49F1-B3A2-994B7D020266}"/>
    <dgm:cxn modelId="{71E66803-B58D-4D3B-948D-49472839392D}" srcId="{8B9FED9A-A317-4FA4-9FE3-9D4B8D396888}" destId="{0DE17961-294A-4280-B816-CAF09C2D8B5A}" srcOrd="0" destOrd="0" parTransId="{A1F8C210-38C0-45E4-AE22-24B66DBE6EE9}" sibTransId="{55E8EF8D-C69A-4EEA-8E6D-E9D0C8816E83}"/>
    <dgm:cxn modelId="{C9C8FC7F-0051-4065-874D-4A1C08DD12D2}" type="presOf" srcId="{114407AC-232B-4534-AA88-E6ADB397BCB2}" destId="{9F26D753-8E33-434C-BDEF-F10083965FCE}" srcOrd="0" destOrd="0" presId="urn:microsoft.com/office/officeart/2005/8/layout/chevron2"/>
    <dgm:cxn modelId="{FFD80C61-8A15-4CEF-94E9-9A9ED148B5DA}" srcId="{2F010303-B6F7-423C-9098-BF2943F4A5D0}" destId="{8957A86D-7029-4D90-B932-661A1B9897BF}" srcOrd="1" destOrd="0" parTransId="{59919E44-E598-475F-96C5-383512443A11}" sibTransId="{E4D18F1F-1BB9-4370-8070-8E446493A00A}"/>
    <dgm:cxn modelId="{7CBE9144-288F-4A9E-A798-16B572188BAB}" srcId="{E1A9071A-4A08-4BB7-B438-C6AD5AD007FC}" destId="{5EE555C1-C6CA-4E2C-AFAF-F5483D31D902}" srcOrd="0" destOrd="0" parTransId="{C75EF445-04AD-4B67-A2B4-17459619B2E0}" sibTransId="{7F005F86-40AA-4D35-8619-7D682B61FF44}"/>
    <dgm:cxn modelId="{437270C4-63F2-4056-A846-4B300164A541}" srcId="{E1A9071A-4A08-4BB7-B438-C6AD5AD007FC}" destId="{6BE9D832-23D0-443A-8F18-78D31F434C6B}" srcOrd="3" destOrd="0" parTransId="{8E669003-153F-4135-8A48-BD35F1D4A01A}" sibTransId="{21F41141-BE2E-4AD6-9326-5EA60F38ED7D}"/>
    <dgm:cxn modelId="{E4735AFA-E963-43BD-852B-07A75D5D3AEA}" srcId="{114407AC-232B-4534-AA88-E6ADB397BCB2}" destId="{E19BF496-D51A-47BE-8B5B-99BEA22DA9B5}" srcOrd="2" destOrd="0" parTransId="{61D708EB-21DC-4490-B26D-2939D5F3DF4B}" sibTransId="{293D944C-87D3-4A4A-9B04-323C82D77989}"/>
    <dgm:cxn modelId="{1C2A6AA3-84F6-4B9B-93D3-0A3751EFF1FD}" type="presOf" srcId="{6BE9D832-23D0-443A-8F18-78D31F434C6B}" destId="{B67AC132-3591-49F3-A604-AD0887C8AB28}" srcOrd="0" destOrd="3" presId="urn:microsoft.com/office/officeart/2005/8/layout/chevron2"/>
    <dgm:cxn modelId="{D0A710FC-8734-41F0-B55B-039C8CAAD8AF}" type="presOf" srcId="{8B9FED9A-A317-4FA4-9FE3-9D4B8D396888}" destId="{3A16EEAB-3AC7-4039-B261-62ADC3C922F8}" srcOrd="0" destOrd="0" presId="urn:microsoft.com/office/officeart/2005/8/layout/chevron2"/>
    <dgm:cxn modelId="{99DF4D9B-2AB9-4672-909B-88CDAD1C177A}" srcId="{2F010303-B6F7-423C-9098-BF2943F4A5D0}" destId="{3F212056-4633-4460-9A8C-8E79128CD8BD}" srcOrd="2" destOrd="0" parTransId="{C44144C8-D0FD-4906-9BF7-AD5D9BCF4357}" sibTransId="{59437A90-FFE3-44F8-A0D5-FCAD2F19F851}"/>
    <dgm:cxn modelId="{EBAA2CB0-418D-4947-9A3E-708F88EA543D}" type="presOf" srcId="{EFBC905B-A93A-4108-B849-8A742B71FD8E}" destId="{29736C22-797A-436E-AA3F-331C75E2D699}" srcOrd="0" destOrd="2" presId="urn:microsoft.com/office/officeart/2005/8/layout/chevron2"/>
    <dgm:cxn modelId="{BE875D91-BC01-4962-BD37-919C3284BEF2}" srcId="{8B9FED9A-A317-4FA4-9FE3-9D4B8D396888}" destId="{EFBC905B-A93A-4108-B849-8A742B71FD8E}" srcOrd="2" destOrd="0" parTransId="{D8A387BA-90AD-4076-BCCC-8675338DE3DA}" sibTransId="{D4DEF3BD-628C-480C-9742-9EA46848228F}"/>
    <dgm:cxn modelId="{AFEE0514-778D-4A8E-A7FC-F939EE34038C}" type="presOf" srcId="{981832C5-BD6A-44BB-B568-4C2739F78CED}" destId="{E8B733E4-8309-42AE-939A-CFC49EF30D6C}" srcOrd="0" destOrd="1" presId="urn:microsoft.com/office/officeart/2005/8/layout/chevron2"/>
    <dgm:cxn modelId="{10A43E80-8B69-474E-A149-D72542319F5A}" type="presOf" srcId="{21933519-F6CD-4C02-A106-0C81E2559A0F}" destId="{E8B733E4-8309-42AE-939A-CFC49EF30D6C}" srcOrd="0" destOrd="3" presId="urn:microsoft.com/office/officeart/2005/8/layout/chevron2"/>
    <dgm:cxn modelId="{9671762E-B412-4576-B00D-82C41D4593CB}" srcId="{FFB7C6A3-9BF9-42EE-8D13-9961E3F030BC}" destId="{E1A9071A-4A08-4BB7-B438-C6AD5AD007FC}" srcOrd="3" destOrd="0" parTransId="{F3707B1B-066D-4D23-AB10-9F47B37A3E6B}" sibTransId="{69706DC4-F748-4908-87AD-4DD526357A5C}"/>
    <dgm:cxn modelId="{F44E6EE7-97E6-4789-A3F6-8F1CC5680F89}" type="presOf" srcId="{0DE17961-294A-4280-B816-CAF09C2D8B5A}" destId="{29736C22-797A-436E-AA3F-331C75E2D699}" srcOrd="0" destOrd="0" presId="urn:microsoft.com/office/officeart/2005/8/layout/chevron2"/>
    <dgm:cxn modelId="{F2EDCED9-F54E-4DB5-9ED6-54D6B150087D}" srcId="{FFB7C6A3-9BF9-42EE-8D13-9961E3F030BC}" destId="{8B9FED9A-A317-4FA4-9FE3-9D4B8D396888}" srcOrd="0" destOrd="0" parTransId="{1E1A8E27-4D23-413C-B9B0-FF0B8250F491}" sibTransId="{98A397CC-E55F-4147-BC2C-8CCC4E68D5BB}"/>
    <dgm:cxn modelId="{4232E72A-2A3E-4419-A1F3-62538FF4F564}" type="presOf" srcId="{E19BF496-D51A-47BE-8B5B-99BEA22DA9B5}" destId="{E8B733E4-8309-42AE-939A-CFC49EF30D6C}" srcOrd="0" destOrd="2" presId="urn:microsoft.com/office/officeart/2005/8/layout/chevron2"/>
    <dgm:cxn modelId="{4CB2F18C-F80D-4497-8D5D-1A0F5C87AC8D}" type="presOf" srcId="{E9B0C633-E496-41C5-9907-49C23643D1BD}" destId="{B67AC132-3591-49F3-A604-AD0887C8AB28}" srcOrd="0" destOrd="4" presId="urn:microsoft.com/office/officeart/2005/8/layout/chevron2"/>
    <dgm:cxn modelId="{FC75A69D-1ECB-4CAB-B6ED-F0D313E08853}" srcId="{114407AC-232B-4534-AA88-E6ADB397BCB2}" destId="{981832C5-BD6A-44BB-B568-4C2739F78CED}" srcOrd="1" destOrd="0" parTransId="{BD4C573A-843E-4AB7-840E-4D337886F452}" sibTransId="{284E4A9C-46FC-4185-89DC-24544BC225B5}"/>
    <dgm:cxn modelId="{70A7FD83-BE54-4914-9FE0-EBDBDD2CD82A}" type="presOf" srcId="{5EE555C1-C6CA-4E2C-AFAF-F5483D31D902}" destId="{B67AC132-3591-49F3-A604-AD0887C8AB28}" srcOrd="0" destOrd="0" presId="urn:microsoft.com/office/officeart/2005/8/layout/chevron2"/>
    <dgm:cxn modelId="{E1D5F757-6B0D-48D2-8635-3F75072FDCD4}" type="presOf" srcId="{8957A86D-7029-4D90-B932-661A1B9897BF}" destId="{78EC77F3-F9FD-445C-9C09-693D8ACFC6D5}" srcOrd="0" destOrd="1" presId="urn:microsoft.com/office/officeart/2005/8/layout/chevron2"/>
    <dgm:cxn modelId="{59E2A13E-DAEF-4002-8B82-B9A7CE4C750A}" type="presOf" srcId="{E1A9071A-4A08-4BB7-B438-C6AD5AD007FC}" destId="{1C1DC7C5-E4B7-4D34-B69E-DE29B59B453D}" srcOrd="0" destOrd="0" presId="urn:microsoft.com/office/officeart/2005/8/layout/chevron2"/>
    <dgm:cxn modelId="{DCC46830-EC96-4C0C-889A-0C5846466FFF}" srcId="{114407AC-232B-4534-AA88-E6ADB397BCB2}" destId="{AE7CD7CE-539E-42D7-A239-6366819B416B}" srcOrd="0" destOrd="0" parTransId="{5C1DB21D-0E01-413F-A358-6965B1373A1F}" sibTransId="{93DA0615-F488-4B8C-ADF6-71C595E27F95}"/>
    <dgm:cxn modelId="{081732CF-D352-4024-BA42-722EC56BA1AF}" srcId="{2F010303-B6F7-423C-9098-BF2943F4A5D0}" destId="{351FE1F2-25EE-4850-A984-12A2E0042ADC}" srcOrd="0" destOrd="0" parTransId="{9386A206-F894-4BC4-B688-999F211B54A9}" sibTransId="{2C1620E3-1047-42CE-B158-323C24B415EC}"/>
    <dgm:cxn modelId="{80EA92CA-E9D2-4559-A037-E9C034DB374A}" type="presOf" srcId="{83E45A1D-E1B8-4135-AAA2-9B76C2779941}" destId="{B67AC132-3591-49F3-A604-AD0887C8AB28}" srcOrd="0" destOrd="1" presId="urn:microsoft.com/office/officeart/2005/8/layout/chevron2"/>
    <dgm:cxn modelId="{97B5E9BC-3257-4098-93F1-500E99FB683A}" type="presOf" srcId="{86FA1C4B-1561-4AA9-88F5-48CB0A519D71}" destId="{29736C22-797A-436E-AA3F-331C75E2D699}" srcOrd="0" destOrd="1" presId="urn:microsoft.com/office/officeart/2005/8/layout/chevron2"/>
    <dgm:cxn modelId="{D9D6FF48-BCFF-4A2D-88F2-5167BE9740F3}" srcId="{FFB7C6A3-9BF9-42EE-8D13-9961E3F030BC}" destId="{114407AC-232B-4534-AA88-E6ADB397BCB2}" srcOrd="1" destOrd="0" parTransId="{15CAEDCD-9C9D-426E-B328-565BA1E28606}" sibTransId="{36489129-EA1C-4628-B792-A6EE1596B904}"/>
    <dgm:cxn modelId="{E1020803-7AC6-47C1-90D3-29C5E71CB119}" type="presOf" srcId="{B7275A7C-A8CC-49A7-9F3C-EA20F8926F3E}" destId="{B67AC132-3591-49F3-A604-AD0887C8AB28}" srcOrd="0" destOrd="2" presId="urn:microsoft.com/office/officeart/2005/8/layout/chevron2"/>
    <dgm:cxn modelId="{36002D67-D7EC-464A-90D3-A2764F4240B4}" type="presOf" srcId="{AE7CD7CE-539E-42D7-A239-6366819B416B}" destId="{E8B733E4-8309-42AE-939A-CFC49EF30D6C}" srcOrd="0" destOrd="0" presId="urn:microsoft.com/office/officeart/2005/8/layout/chevron2"/>
    <dgm:cxn modelId="{7E7C719F-AD8F-40BC-9187-FE20690B8C3F}" type="presOf" srcId="{351FE1F2-25EE-4850-A984-12A2E0042ADC}" destId="{78EC77F3-F9FD-445C-9C09-693D8ACFC6D5}" srcOrd="0" destOrd="0" presId="urn:microsoft.com/office/officeart/2005/8/layout/chevron2"/>
    <dgm:cxn modelId="{7F9BC2DA-14EC-4D63-B2AD-D4E0B9417199}" srcId="{8B9FED9A-A317-4FA4-9FE3-9D4B8D396888}" destId="{86FA1C4B-1561-4AA9-88F5-48CB0A519D71}" srcOrd="1" destOrd="0" parTransId="{088DCA45-E0BC-4AD9-81D4-AEECA9E5C31F}" sibTransId="{C36251C1-A574-4D42-A0CD-54EE4D369C17}"/>
    <dgm:cxn modelId="{74C62A5F-5C19-4D9A-B37A-59C3ECFD87D5}" srcId="{E1A9071A-4A08-4BB7-B438-C6AD5AD007FC}" destId="{B7275A7C-A8CC-49A7-9F3C-EA20F8926F3E}" srcOrd="2" destOrd="0" parTransId="{F5351006-E5AB-4BC7-A81C-45FBF3FE8A20}" sibTransId="{8DE6CA3C-96EE-48E3-A674-0079E7131BE7}"/>
    <dgm:cxn modelId="{B43A84AF-1E27-458F-9216-888DAED81543}" srcId="{E1A9071A-4A08-4BB7-B438-C6AD5AD007FC}" destId="{83E45A1D-E1B8-4135-AAA2-9B76C2779941}" srcOrd="1" destOrd="0" parTransId="{157D521B-831C-4A1F-AB7F-CC49A4625FF1}" sibTransId="{C776ABDA-0172-4F67-B274-BA47813C35C1}"/>
    <dgm:cxn modelId="{565C5D20-DE21-4FFD-AD08-485EBF40B094}" type="presOf" srcId="{FFB7C6A3-9BF9-42EE-8D13-9961E3F030BC}" destId="{C785F209-07CE-4F92-80B8-DA6F37DBC644}" srcOrd="0" destOrd="0" presId="urn:microsoft.com/office/officeart/2005/8/layout/chevron2"/>
    <dgm:cxn modelId="{EA819C86-6079-4D59-85B2-E0FCD686D385}" type="presOf" srcId="{3F212056-4633-4460-9A8C-8E79128CD8BD}" destId="{78EC77F3-F9FD-445C-9C09-693D8ACFC6D5}" srcOrd="0" destOrd="2" presId="urn:microsoft.com/office/officeart/2005/8/layout/chevron2"/>
    <dgm:cxn modelId="{11B7706D-8EEE-4D62-A0C7-31C380E0B809}" type="presOf" srcId="{2F010303-B6F7-423C-9098-BF2943F4A5D0}" destId="{081D2DA4-5E7E-434B-8A00-102F8E58C07C}" srcOrd="0" destOrd="0" presId="urn:microsoft.com/office/officeart/2005/8/layout/chevron2"/>
    <dgm:cxn modelId="{4C7C5056-113D-4C25-8E96-FE2685A4BE86}" srcId="{E1A9071A-4A08-4BB7-B438-C6AD5AD007FC}" destId="{E9B0C633-E496-41C5-9907-49C23643D1BD}" srcOrd="4" destOrd="0" parTransId="{9B99AE0B-9BE2-421A-AB60-9261AB13747A}" sibTransId="{28DEFE41-FEFA-40C1-9C5B-E3AD9BEF4434}"/>
    <dgm:cxn modelId="{314BB740-6544-42F2-A498-B0A7BBAC1C1F}" type="presParOf" srcId="{C785F209-07CE-4F92-80B8-DA6F37DBC644}" destId="{B530196C-00CF-4684-8178-B3F8F76FCE17}" srcOrd="0" destOrd="0" presId="urn:microsoft.com/office/officeart/2005/8/layout/chevron2"/>
    <dgm:cxn modelId="{4517F593-CDA7-4738-924B-CD61329EE420}" type="presParOf" srcId="{B530196C-00CF-4684-8178-B3F8F76FCE17}" destId="{3A16EEAB-3AC7-4039-B261-62ADC3C922F8}" srcOrd="0" destOrd="0" presId="urn:microsoft.com/office/officeart/2005/8/layout/chevron2"/>
    <dgm:cxn modelId="{B3CBACF5-B87C-45B2-AC6F-206006216F9D}" type="presParOf" srcId="{B530196C-00CF-4684-8178-B3F8F76FCE17}" destId="{29736C22-797A-436E-AA3F-331C75E2D699}" srcOrd="1" destOrd="0" presId="urn:microsoft.com/office/officeart/2005/8/layout/chevron2"/>
    <dgm:cxn modelId="{1C3A2FF8-9A07-4C21-AFC6-AF25F67E2074}" type="presParOf" srcId="{C785F209-07CE-4F92-80B8-DA6F37DBC644}" destId="{47C1325B-988E-4127-A2D1-4105BD88A263}" srcOrd="1" destOrd="0" presId="urn:microsoft.com/office/officeart/2005/8/layout/chevron2"/>
    <dgm:cxn modelId="{63158D68-09D3-4B64-8AFD-4AD6F3283A89}" type="presParOf" srcId="{C785F209-07CE-4F92-80B8-DA6F37DBC644}" destId="{89E31565-04AA-409C-8B7B-4867CF7A3B44}" srcOrd="2" destOrd="0" presId="urn:microsoft.com/office/officeart/2005/8/layout/chevron2"/>
    <dgm:cxn modelId="{3FC5F10C-8F33-4DA3-B98D-0197AABE696C}" type="presParOf" srcId="{89E31565-04AA-409C-8B7B-4867CF7A3B44}" destId="{9F26D753-8E33-434C-BDEF-F10083965FCE}" srcOrd="0" destOrd="0" presId="urn:microsoft.com/office/officeart/2005/8/layout/chevron2"/>
    <dgm:cxn modelId="{667C3388-6BEA-412D-9BE5-3C6668AF8A49}" type="presParOf" srcId="{89E31565-04AA-409C-8B7B-4867CF7A3B44}" destId="{E8B733E4-8309-42AE-939A-CFC49EF30D6C}" srcOrd="1" destOrd="0" presId="urn:microsoft.com/office/officeart/2005/8/layout/chevron2"/>
    <dgm:cxn modelId="{C5B0B4C2-6727-49B3-83F9-69F2EF3A65E2}" type="presParOf" srcId="{C785F209-07CE-4F92-80B8-DA6F37DBC644}" destId="{BAEEDB51-D4B4-4C8A-B6AC-C276DF8628FD}" srcOrd="3" destOrd="0" presId="urn:microsoft.com/office/officeart/2005/8/layout/chevron2"/>
    <dgm:cxn modelId="{DB62D39D-6822-4529-BBDE-1DF6045F8AF2}" type="presParOf" srcId="{C785F209-07CE-4F92-80B8-DA6F37DBC644}" destId="{6B023867-1A9D-424C-B63C-C6EF49293273}" srcOrd="4" destOrd="0" presId="urn:microsoft.com/office/officeart/2005/8/layout/chevron2"/>
    <dgm:cxn modelId="{38403F82-DC74-4EEC-9895-CCA4BDA177DE}" type="presParOf" srcId="{6B023867-1A9D-424C-B63C-C6EF49293273}" destId="{081D2DA4-5E7E-434B-8A00-102F8E58C07C}" srcOrd="0" destOrd="0" presId="urn:microsoft.com/office/officeart/2005/8/layout/chevron2"/>
    <dgm:cxn modelId="{6103B0D8-4616-4547-90CC-CD4E0D074282}" type="presParOf" srcId="{6B023867-1A9D-424C-B63C-C6EF49293273}" destId="{78EC77F3-F9FD-445C-9C09-693D8ACFC6D5}" srcOrd="1" destOrd="0" presId="urn:microsoft.com/office/officeart/2005/8/layout/chevron2"/>
    <dgm:cxn modelId="{EF9AA97C-5079-4DDE-A283-19E363887B27}" type="presParOf" srcId="{C785F209-07CE-4F92-80B8-DA6F37DBC644}" destId="{FE89F470-9DDF-46B9-8332-27FE6EBD7DC5}" srcOrd="5" destOrd="0" presId="urn:microsoft.com/office/officeart/2005/8/layout/chevron2"/>
    <dgm:cxn modelId="{C35222FB-0745-441C-BB38-AAD225624010}" type="presParOf" srcId="{C785F209-07CE-4F92-80B8-DA6F37DBC644}" destId="{523A5CCF-674B-41FD-8127-17C569B0B409}" srcOrd="6" destOrd="0" presId="urn:microsoft.com/office/officeart/2005/8/layout/chevron2"/>
    <dgm:cxn modelId="{3C9A9F57-77E5-4A35-BFBB-4987562161DB}" type="presParOf" srcId="{523A5CCF-674B-41FD-8127-17C569B0B409}" destId="{1C1DC7C5-E4B7-4D34-B69E-DE29B59B453D}" srcOrd="0" destOrd="0" presId="urn:microsoft.com/office/officeart/2005/8/layout/chevron2"/>
    <dgm:cxn modelId="{F9B9B555-55B6-4BB4-8A29-1F90899BAB0A}" type="presParOf" srcId="{523A5CCF-674B-41FD-8127-17C569B0B409}" destId="{B67AC132-3591-49F3-A604-AD0887C8AB28}"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FB7C6A3-9BF9-42EE-8D13-9961E3F030BC}" type="doc">
      <dgm:prSet loTypeId="urn:microsoft.com/office/officeart/2005/8/layout/chevron2" loCatId="list" qsTypeId="urn:microsoft.com/office/officeart/2005/8/quickstyle/3d4" qsCatId="3D" csTypeId="urn:microsoft.com/office/officeart/2005/8/colors/accent1_2" csCatId="accent1" phldr="1"/>
      <dgm:spPr/>
      <dgm:t>
        <a:bodyPr/>
        <a:lstStyle/>
        <a:p>
          <a:endParaRPr lang="fr-FR"/>
        </a:p>
      </dgm:t>
    </dgm:pt>
    <dgm:pt modelId="{8B9FED9A-A317-4FA4-9FE3-9D4B8D396888}">
      <dgm:prSet phldrT="[Texte]" custT="1"/>
      <dgm:spPr>
        <a:solidFill>
          <a:srgbClr val="FFC000"/>
        </a:solidFill>
      </dgm:spPr>
      <dgm:t>
        <a:bodyPr/>
        <a:lstStyle/>
        <a:p>
          <a:r>
            <a:rPr lang="fr-FR" sz="1200" b="1" dirty="0">
              <a:solidFill>
                <a:schemeClr val="tx2">
                  <a:lumMod val="75000"/>
                </a:schemeClr>
              </a:solidFill>
              <a:effectLst>
                <a:outerShdw blurRad="38100" dist="38100" dir="2700000" algn="tl">
                  <a:srgbClr val="000000">
                    <a:alpha val="43137"/>
                  </a:srgbClr>
                </a:outerShdw>
              </a:effectLst>
            </a:rPr>
            <a:t>Tâche 1</a:t>
          </a:r>
        </a:p>
      </dgm:t>
    </dgm:pt>
    <dgm:pt modelId="{1E1A8E27-4D23-413C-B9B0-FF0B8250F491}" type="parTrans" cxnId="{F2EDCED9-F54E-4DB5-9ED6-54D6B150087D}">
      <dgm:prSet/>
      <dgm:spPr/>
      <dgm:t>
        <a:bodyPr/>
        <a:lstStyle/>
        <a:p>
          <a:endParaRPr lang="fr-FR" sz="1600"/>
        </a:p>
      </dgm:t>
    </dgm:pt>
    <dgm:pt modelId="{98A397CC-E55F-4147-BC2C-8CCC4E68D5BB}" type="sibTrans" cxnId="{F2EDCED9-F54E-4DB5-9ED6-54D6B150087D}">
      <dgm:prSet/>
      <dgm:spPr/>
      <dgm:t>
        <a:bodyPr/>
        <a:lstStyle/>
        <a:p>
          <a:endParaRPr lang="fr-FR" sz="1600"/>
        </a:p>
      </dgm:t>
    </dgm:pt>
    <dgm:pt modelId="{0DE17961-294A-4280-B816-CAF09C2D8B5A}">
      <dgm:prSet phldrT="[Texte]" custT="1"/>
      <dgm:spPr/>
      <dgm:t>
        <a:bodyPr/>
        <a:lstStyle/>
        <a:p>
          <a:r>
            <a:rPr lang="fr-FR" sz="1600" b="1" kern="1200" dirty="0">
              <a:solidFill>
                <a:schemeClr val="tx1"/>
              </a:solidFill>
              <a:latin typeface="+mn-lt"/>
              <a:ea typeface="+mn-ea"/>
              <a:cs typeface="+mn-cs"/>
            </a:rPr>
            <a:t>Mise à jour annuelle des PEI et la programmation de leur mise en œuvre.</a:t>
          </a:r>
        </a:p>
      </dgm:t>
    </dgm:pt>
    <dgm:pt modelId="{A1F8C210-38C0-45E4-AE22-24B66DBE6EE9}" type="parTrans" cxnId="{71E66803-B58D-4D3B-948D-49472839392D}">
      <dgm:prSet/>
      <dgm:spPr/>
      <dgm:t>
        <a:bodyPr/>
        <a:lstStyle/>
        <a:p>
          <a:endParaRPr lang="fr-FR" sz="1600"/>
        </a:p>
      </dgm:t>
    </dgm:pt>
    <dgm:pt modelId="{55E8EF8D-C69A-4EEA-8E6D-E9D0C8816E83}" type="sibTrans" cxnId="{71E66803-B58D-4D3B-948D-49472839392D}">
      <dgm:prSet/>
      <dgm:spPr/>
      <dgm:t>
        <a:bodyPr/>
        <a:lstStyle/>
        <a:p>
          <a:endParaRPr lang="fr-FR" sz="1600"/>
        </a:p>
      </dgm:t>
    </dgm:pt>
    <dgm:pt modelId="{114407AC-232B-4534-AA88-E6ADB397BCB2}">
      <dgm:prSet phldrT="[Texte]" custT="1"/>
      <dgm:spPr>
        <a:solidFill>
          <a:srgbClr val="FFC000"/>
        </a:solidFill>
      </dgm:spPr>
      <dgm:t>
        <a:bodyPr/>
        <a:lstStyle/>
        <a:p>
          <a:r>
            <a:rPr lang="fr-FR" sz="1200" b="1" dirty="0">
              <a:solidFill>
                <a:schemeClr val="tx2">
                  <a:lumMod val="75000"/>
                </a:schemeClr>
              </a:solidFill>
              <a:effectLst>
                <a:outerShdw blurRad="38100" dist="38100" dir="2700000" algn="tl">
                  <a:srgbClr val="000000">
                    <a:alpha val="43137"/>
                  </a:srgbClr>
                </a:outerShdw>
              </a:effectLst>
            </a:rPr>
            <a:t>Tâche 2</a:t>
          </a:r>
        </a:p>
      </dgm:t>
    </dgm:pt>
    <dgm:pt modelId="{15CAEDCD-9C9D-426E-B328-565BA1E28606}" type="parTrans" cxnId="{D9D6FF48-BCFF-4A2D-88F2-5167BE9740F3}">
      <dgm:prSet/>
      <dgm:spPr/>
      <dgm:t>
        <a:bodyPr/>
        <a:lstStyle/>
        <a:p>
          <a:endParaRPr lang="fr-FR" sz="1600"/>
        </a:p>
      </dgm:t>
    </dgm:pt>
    <dgm:pt modelId="{36489129-EA1C-4628-B792-A6EE1596B904}" type="sibTrans" cxnId="{D9D6FF48-BCFF-4A2D-88F2-5167BE9740F3}">
      <dgm:prSet/>
      <dgm:spPr/>
      <dgm:t>
        <a:bodyPr/>
        <a:lstStyle/>
        <a:p>
          <a:endParaRPr lang="fr-FR" sz="1600"/>
        </a:p>
      </dgm:t>
    </dgm:pt>
    <dgm:pt modelId="{AE7CD7CE-539E-42D7-A239-6366819B416B}">
      <dgm:prSet phldrT="[Texte]" custT="1"/>
      <dgm:spPr/>
      <dgm:t>
        <a:bodyPr/>
        <a:lstStyle/>
        <a:p>
          <a:r>
            <a:rPr lang="fr-FR" sz="1600" b="1" kern="1200" dirty="0">
              <a:solidFill>
                <a:schemeClr val="tx1"/>
              </a:solidFill>
              <a:latin typeface="+mn-lt"/>
              <a:ea typeface="+mn-ea"/>
              <a:cs typeface="+mn-cs"/>
            </a:rPr>
            <a:t>Gestion et suivi de la mise en œuvre des PEI et renforcement des capacités dans les établissements scolaires. </a:t>
          </a:r>
        </a:p>
      </dgm:t>
    </dgm:pt>
    <dgm:pt modelId="{5C1DB21D-0E01-413F-A358-6965B1373A1F}" type="parTrans" cxnId="{DCC46830-EC96-4C0C-889A-0C5846466FFF}">
      <dgm:prSet/>
      <dgm:spPr/>
      <dgm:t>
        <a:bodyPr/>
        <a:lstStyle/>
        <a:p>
          <a:endParaRPr lang="fr-FR" sz="1600"/>
        </a:p>
      </dgm:t>
    </dgm:pt>
    <dgm:pt modelId="{93DA0615-F488-4B8C-ADF6-71C595E27F95}" type="sibTrans" cxnId="{DCC46830-EC96-4C0C-889A-0C5846466FFF}">
      <dgm:prSet/>
      <dgm:spPr/>
      <dgm:t>
        <a:bodyPr/>
        <a:lstStyle/>
        <a:p>
          <a:endParaRPr lang="fr-FR" sz="1600"/>
        </a:p>
      </dgm:t>
    </dgm:pt>
    <dgm:pt modelId="{2F010303-B6F7-423C-9098-BF2943F4A5D0}">
      <dgm:prSet phldrT="[Texte]" custT="1"/>
      <dgm:spPr>
        <a:solidFill>
          <a:srgbClr val="FFC000"/>
        </a:solidFill>
      </dgm:spPr>
      <dgm:t>
        <a:bodyPr/>
        <a:lstStyle/>
        <a:p>
          <a:r>
            <a:rPr lang="fr-FR" sz="1200" b="1" dirty="0">
              <a:solidFill>
                <a:schemeClr val="tx2">
                  <a:lumMod val="75000"/>
                </a:schemeClr>
              </a:solidFill>
              <a:effectLst>
                <a:outerShdw blurRad="38100" dist="38100" dir="2700000" algn="tl">
                  <a:srgbClr val="000000">
                    <a:alpha val="43137"/>
                  </a:srgbClr>
                </a:outerShdw>
              </a:effectLst>
            </a:rPr>
            <a:t>tâche3</a:t>
          </a:r>
        </a:p>
      </dgm:t>
    </dgm:pt>
    <dgm:pt modelId="{64D2168A-6CD6-48E5-A2D8-C3AA1748FC61}" type="parTrans" cxnId="{1CC93C17-D640-4862-93C9-99A92FEA1DBA}">
      <dgm:prSet/>
      <dgm:spPr/>
      <dgm:t>
        <a:bodyPr/>
        <a:lstStyle/>
        <a:p>
          <a:endParaRPr lang="fr-FR" sz="1600"/>
        </a:p>
      </dgm:t>
    </dgm:pt>
    <dgm:pt modelId="{C1BC04B0-488E-44E1-99CD-8AFDD178B439}" type="sibTrans" cxnId="{1CC93C17-D640-4862-93C9-99A92FEA1DBA}">
      <dgm:prSet/>
      <dgm:spPr/>
      <dgm:t>
        <a:bodyPr/>
        <a:lstStyle/>
        <a:p>
          <a:endParaRPr lang="fr-FR" sz="1600"/>
        </a:p>
      </dgm:t>
    </dgm:pt>
    <dgm:pt modelId="{351FE1F2-25EE-4850-A984-12A2E0042ADC}">
      <dgm:prSet phldrT="[Texte]" custT="1"/>
      <dgm:spPr/>
      <dgm:t>
        <a:bodyPr/>
        <a:lstStyle/>
        <a:p>
          <a:r>
            <a:rPr lang="fr-FR" sz="1600" b="1" kern="1200" dirty="0">
              <a:solidFill>
                <a:schemeClr val="tx1"/>
              </a:solidFill>
              <a:latin typeface="+mn-lt"/>
              <a:ea typeface="+mn-ea"/>
              <a:cs typeface="+mn-cs"/>
            </a:rPr>
            <a:t>Capitalisation sur l’expérience du processus PEI et élaboration d’un guide de bonnes pratiques.</a:t>
          </a:r>
        </a:p>
      </dgm:t>
    </dgm:pt>
    <dgm:pt modelId="{9386A206-F894-4BC4-B688-999F211B54A9}" type="parTrans" cxnId="{081732CF-D352-4024-BA42-722EC56BA1AF}">
      <dgm:prSet/>
      <dgm:spPr/>
      <dgm:t>
        <a:bodyPr/>
        <a:lstStyle/>
        <a:p>
          <a:endParaRPr lang="fr-FR" sz="1600"/>
        </a:p>
      </dgm:t>
    </dgm:pt>
    <dgm:pt modelId="{2C1620E3-1047-42CE-B158-323C24B415EC}" type="sibTrans" cxnId="{081732CF-D352-4024-BA42-722EC56BA1AF}">
      <dgm:prSet/>
      <dgm:spPr/>
      <dgm:t>
        <a:bodyPr/>
        <a:lstStyle/>
        <a:p>
          <a:endParaRPr lang="fr-FR" sz="1600"/>
        </a:p>
      </dgm:t>
    </dgm:pt>
    <dgm:pt modelId="{C785F209-07CE-4F92-80B8-DA6F37DBC644}" type="pres">
      <dgm:prSet presAssocID="{FFB7C6A3-9BF9-42EE-8D13-9961E3F030BC}" presName="linearFlow" presStyleCnt="0">
        <dgm:presLayoutVars>
          <dgm:dir/>
          <dgm:animLvl val="lvl"/>
          <dgm:resizeHandles val="exact"/>
        </dgm:presLayoutVars>
      </dgm:prSet>
      <dgm:spPr/>
      <dgm:t>
        <a:bodyPr/>
        <a:lstStyle/>
        <a:p>
          <a:endParaRPr lang="fr-FR"/>
        </a:p>
      </dgm:t>
    </dgm:pt>
    <dgm:pt modelId="{B530196C-00CF-4684-8178-B3F8F76FCE17}" type="pres">
      <dgm:prSet presAssocID="{8B9FED9A-A317-4FA4-9FE3-9D4B8D396888}" presName="composite" presStyleCnt="0"/>
      <dgm:spPr/>
    </dgm:pt>
    <dgm:pt modelId="{3A16EEAB-3AC7-4039-B261-62ADC3C922F8}" type="pres">
      <dgm:prSet presAssocID="{8B9FED9A-A317-4FA4-9FE3-9D4B8D396888}" presName="parentText" presStyleLbl="alignNode1" presStyleIdx="0" presStyleCnt="3">
        <dgm:presLayoutVars>
          <dgm:chMax val="1"/>
          <dgm:bulletEnabled val="1"/>
        </dgm:presLayoutVars>
      </dgm:prSet>
      <dgm:spPr/>
      <dgm:t>
        <a:bodyPr/>
        <a:lstStyle/>
        <a:p>
          <a:endParaRPr lang="fr-FR"/>
        </a:p>
      </dgm:t>
    </dgm:pt>
    <dgm:pt modelId="{29736C22-797A-436E-AA3F-331C75E2D699}" type="pres">
      <dgm:prSet presAssocID="{8B9FED9A-A317-4FA4-9FE3-9D4B8D396888}" presName="descendantText" presStyleLbl="alignAcc1" presStyleIdx="0" presStyleCnt="3">
        <dgm:presLayoutVars>
          <dgm:bulletEnabled val="1"/>
        </dgm:presLayoutVars>
      </dgm:prSet>
      <dgm:spPr/>
      <dgm:t>
        <a:bodyPr/>
        <a:lstStyle/>
        <a:p>
          <a:endParaRPr lang="fr-FR"/>
        </a:p>
      </dgm:t>
    </dgm:pt>
    <dgm:pt modelId="{47C1325B-988E-4127-A2D1-4105BD88A263}" type="pres">
      <dgm:prSet presAssocID="{98A397CC-E55F-4147-BC2C-8CCC4E68D5BB}" presName="sp" presStyleCnt="0"/>
      <dgm:spPr/>
    </dgm:pt>
    <dgm:pt modelId="{89E31565-04AA-409C-8B7B-4867CF7A3B44}" type="pres">
      <dgm:prSet presAssocID="{114407AC-232B-4534-AA88-E6ADB397BCB2}" presName="composite" presStyleCnt="0"/>
      <dgm:spPr/>
    </dgm:pt>
    <dgm:pt modelId="{9F26D753-8E33-434C-BDEF-F10083965FCE}" type="pres">
      <dgm:prSet presAssocID="{114407AC-232B-4534-AA88-E6ADB397BCB2}" presName="parentText" presStyleLbl="alignNode1" presStyleIdx="1" presStyleCnt="3">
        <dgm:presLayoutVars>
          <dgm:chMax val="1"/>
          <dgm:bulletEnabled val="1"/>
        </dgm:presLayoutVars>
      </dgm:prSet>
      <dgm:spPr/>
      <dgm:t>
        <a:bodyPr/>
        <a:lstStyle/>
        <a:p>
          <a:endParaRPr lang="fr-FR"/>
        </a:p>
      </dgm:t>
    </dgm:pt>
    <dgm:pt modelId="{E8B733E4-8309-42AE-939A-CFC49EF30D6C}" type="pres">
      <dgm:prSet presAssocID="{114407AC-232B-4534-AA88-E6ADB397BCB2}" presName="descendantText" presStyleLbl="alignAcc1" presStyleIdx="1" presStyleCnt="3">
        <dgm:presLayoutVars>
          <dgm:bulletEnabled val="1"/>
        </dgm:presLayoutVars>
      </dgm:prSet>
      <dgm:spPr/>
      <dgm:t>
        <a:bodyPr/>
        <a:lstStyle/>
        <a:p>
          <a:endParaRPr lang="fr-FR"/>
        </a:p>
      </dgm:t>
    </dgm:pt>
    <dgm:pt modelId="{BAEEDB51-D4B4-4C8A-B6AC-C276DF8628FD}" type="pres">
      <dgm:prSet presAssocID="{36489129-EA1C-4628-B792-A6EE1596B904}" presName="sp" presStyleCnt="0"/>
      <dgm:spPr/>
    </dgm:pt>
    <dgm:pt modelId="{6B023867-1A9D-424C-B63C-C6EF49293273}" type="pres">
      <dgm:prSet presAssocID="{2F010303-B6F7-423C-9098-BF2943F4A5D0}" presName="composite" presStyleCnt="0"/>
      <dgm:spPr/>
    </dgm:pt>
    <dgm:pt modelId="{081D2DA4-5E7E-434B-8A00-102F8E58C07C}" type="pres">
      <dgm:prSet presAssocID="{2F010303-B6F7-423C-9098-BF2943F4A5D0}" presName="parentText" presStyleLbl="alignNode1" presStyleIdx="2" presStyleCnt="3">
        <dgm:presLayoutVars>
          <dgm:chMax val="1"/>
          <dgm:bulletEnabled val="1"/>
        </dgm:presLayoutVars>
      </dgm:prSet>
      <dgm:spPr/>
      <dgm:t>
        <a:bodyPr/>
        <a:lstStyle/>
        <a:p>
          <a:endParaRPr lang="fr-FR"/>
        </a:p>
      </dgm:t>
    </dgm:pt>
    <dgm:pt modelId="{78EC77F3-F9FD-445C-9C09-693D8ACFC6D5}" type="pres">
      <dgm:prSet presAssocID="{2F010303-B6F7-423C-9098-BF2943F4A5D0}" presName="descendantText" presStyleLbl="alignAcc1" presStyleIdx="2" presStyleCnt="3">
        <dgm:presLayoutVars>
          <dgm:bulletEnabled val="1"/>
        </dgm:presLayoutVars>
      </dgm:prSet>
      <dgm:spPr/>
      <dgm:t>
        <a:bodyPr/>
        <a:lstStyle/>
        <a:p>
          <a:endParaRPr lang="fr-FR"/>
        </a:p>
      </dgm:t>
    </dgm:pt>
  </dgm:ptLst>
  <dgm:cxnLst>
    <dgm:cxn modelId="{F44E6EE7-97E6-4789-A3F6-8F1CC5680F89}" type="presOf" srcId="{0DE17961-294A-4280-B816-CAF09C2D8B5A}" destId="{29736C22-797A-436E-AA3F-331C75E2D699}" srcOrd="0" destOrd="0" presId="urn:microsoft.com/office/officeart/2005/8/layout/chevron2"/>
    <dgm:cxn modelId="{081732CF-D352-4024-BA42-722EC56BA1AF}" srcId="{2F010303-B6F7-423C-9098-BF2943F4A5D0}" destId="{351FE1F2-25EE-4850-A984-12A2E0042ADC}" srcOrd="0" destOrd="0" parTransId="{9386A206-F894-4BC4-B688-999F211B54A9}" sibTransId="{2C1620E3-1047-42CE-B158-323C24B415EC}"/>
    <dgm:cxn modelId="{11B7706D-8EEE-4D62-A0C7-31C380E0B809}" type="presOf" srcId="{2F010303-B6F7-423C-9098-BF2943F4A5D0}" destId="{081D2DA4-5E7E-434B-8A00-102F8E58C07C}" srcOrd="0" destOrd="0" presId="urn:microsoft.com/office/officeart/2005/8/layout/chevron2"/>
    <dgm:cxn modelId="{1CC93C17-D640-4862-93C9-99A92FEA1DBA}" srcId="{FFB7C6A3-9BF9-42EE-8D13-9961E3F030BC}" destId="{2F010303-B6F7-423C-9098-BF2943F4A5D0}" srcOrd="2" destOrd="0" parTransId="{64D2168A-6CD6-48E5-A2D8-C3AA1748FC61}" sibTransId="{C1BC04B0-488E-44E1-99CD-8AFDD178B439}"/>
    <dgm:cxn modelId="{36002D67-D7EC-464A-90D3-A2764F4240B4}" type="presOf" srcId="{AE7CD7CE-539E-42D7-A239-6366819B416B}" destId="{E8B733E4-8309-42AE-939A-CFC49EF30D6C}" srcOrd="0" destOrd="0" presId="urn:microsoft.com/office/officeart/2005/8/layout/chevron2"/>
    <dgm:cxn modelId="{D9D6FF48-BCFF-4A2D-88F2-5167BE9740F3}" srcId="{FFB7C6A3-9BF9-42EE-8D13-9961E3F030BC}" destId="{114407AC-232B-4534-AA88-E6ADB397BCB2}" srcOrd="1" destOrd="0" parTransId="{15CAEDCD-9C9D-426E-B328-565BA1E28606}" sibTransId="{36489129-EA1C-4628-B792-A6EE1596B904}"/>
    <dgm:cxn modelId="{C9C8FC7F-0051-4065-874D-4A1C08DD12D2}" type="presOf" srcId="{114407AC-232B-4534-AA88-E6ADB397BCB2}" destId="{9F26D753-8E33-434C-BDEF-F10083965FCE}" srcOrd="0" destOrd="0" presId="urn:microsoft.com/office/officeart/2005/8/layout/chevron2"/>
    <dgm:cxn modelId="{F2EDCED9-F54E-4DB5-9ED6-54D6B150087D}" srcId="{FFB7C6A3-9BF9-42EE-8D13-9961E3F030BC}" destId="{8B9FED9A-A317-4FA4-9FE3-9D4B8D396888}" srcOrd="0" destOrd="0" parTransId="{1E1A8E27-4D23-413C-B9B0-FF0B8250F491}" sibTransId="{98A397CC-E55F-4147-BC2C-8CCC4E68D5BB}"/>
    <dgm:cxn modelId="{7E7C719F-AD8F-40BC-9187-FE20690B8C3F}" type="presOf" srcId="{351FE1F2-25EE-4850-A984-12A2E0042ADC}" destId="{78EC77F3-F9FD-445C-9C09-693D8ACFC6D5}" srcOrd="0" destOrd="0" presId="urn:microsoft.com/office/officeart/2005/8/layout/chevron2"/>
    <dgm:cxn modelId="{DCC46830-EC96-4C0C-889A-0C5846466FFF}" srcId="{114407AC-232B-4534-AA88-E6ADB397BCB2}" destId="{AE7CD7CE-539E-42D7-A239-6366819B416B}" srcOrd="0" destOrd="0" parTransId="{5C1DB21D-0E01-413F-A358-6965B1373A1F}" sibTransId="{93DA0615-F488-4B8C-ADF6-71C595E27F95}"/>
    <dgm:cxn modelId="{71E66803-B58D-4D3B-948D-49472839392D}" srcId="{8B9FED9A-A317-4FA4-9FE3-9D4B8D396888}" destId="{0DE17961-294A-4280-B816-CAF09C2D8B5A}" srcOrd="0" destOrd="0" parTransId="{A1F8C210-38C0-45E4-AE22-24B66DBE6EE9}" sibTransId="{55E8EF8D-C69A-4EEA-8E6D-E9D0C8816E83}"/>
    <dgm:cxn modelId="{D0A710FC-8734-41F0-B55B-039C8CAAD8AF}" type="presOf" srcId="{8B9FED9A-A317-4FA4-9FE3-9D4B8D396888}" destId="{3A16EEAB-3AC7-4039-B261-62ADC3C922F8}" srcOrd="0" destOrd="0" presId="urn:microsoft.com/office/officeart/2005/8/layout/chevron2"/>
    <dgm:cxn modelId="{565C5D20-DE21-4FFD-AD08-485EBF40B094}" type="presOf" srcId="{FFB7C6A3-9BF9-42EE-8D13-9961E3F030BC}" destId="{C785F209-07CE-4F92-80B8-DA6F37DBC644}" srcOrd="0" destOrd="0" presId="urn:microsoft.com/office/officeart/2005/8/layout/chevron2"/>
    <dgm:cxn modelId="{314BB740-6544-42F2-A498-B0A7BBAC1C1F}" type="presParOf" srcId="{C785F209-07CE-4F92-80B8-DA6F37DBC644}" destId="{B530196C-00CF-4684-8178-B3F8F76FCE17}" srcOrd="0" destOrd="0" presId="urn:microsoft.com/office/officeart/2005/8/layout/chevron2"/>
    <dgm:cxn modelId="{4517F593-CDA7-4738-924B-CD61329EE420}" type="presParOf" srcId="{B530196C-00CF-4684-8178-B3F8F76FCE17}" destId="{3A16EEAB-3AC7-4039-B261-62ADC3C922F8}" srcOrd="0" destOrd="0" presId="urn:microsoft.com/office/officeart/2005/8/layout/chevron2"/>
    <dgm:cxn modelId="{B3CBACF5-B87C-45B2-AC6F-206006216F9D}" type="presParOf" srcId="{B530196C-00CF-4684-8178-B3F8F76FCE17}" destId="{29736C22-797A-436E-AA3F-331C75E2D699}" srcOrd="1" destOrd="0" presId="urn:microsoft.com/office/officeart/2005/8/layout/chevron2"/>
    <dgm:cxn modelId="{1C3A2FF8-9A07-4C21-AFC6-AF25F67E2074}" type="presParOf" srcId="{C785F209-07CE-4F92-80B8-DA6F37DBC644}" destId="{47C1325B-988E-4127-A2D1-4105BD88A263}" srcOrd="1" destOrd="0" presId="urn:microsoft.com/office/officeart/2005/8/layout/chevron2"/>
    <dgm:cxn modelId="{63158D68-09D3-4B64-8AFD-4AD6F3283A89}" type="presParOf" srcId="{C785F209-07CE-4F92-80B8-DA6F37DBC644}" destId="{89E31565-04AA-409C-8B7B-4867CF7A3B44}" srcOrd="2" destOrd="0" presId="urn:microsoft.com/office/officeart/2005/8/layout/chevron2"/>
    <dgm:cxn modelId="{3FC5F10C-8F33-4DA3-B98D-0197AABE696C}" type="presParOf" srcId="{89E31565-04AA-409C-8B7B-4867CF7A3B44}" destId="{9F26D753-8E33-434C-BDEF-F10083965FCE}" srcOrd="0" destOrd="0" presId="urn:microsoft.com/office/officeart/2005/8/layout/chevron2"/>
    <dgm:cxn modelId="{667C3388-6BEA-412D-9BE5-3C6668AF8A49}" type="presParOf" srcId="{89E31565-04AA-409C-8B7B-4867CF7A3B44}" destId="{E8B733E4-8309-42AE-939A-CFC49EF30D6C}" srcOrd="1" destOrd="0" presId="urn:microsoft.com/office/officeart/2005/8/layout/chevron2"/>
    <dgm:cxn modelId="{C5B0B4C2-6727-49B3-83F9-69F2EF3A65E2}" type="presParOf" srcId="{C785F209-07CE-4F92-80B8-DA6F37DBC644}" destId="{BAEEDB51-D4B4-4C8A-B6AC-C276DF8628FD}" srcOrd="3" destOrd="0" presId="urn:microsoft.com/office/officeart/2005/8/layout/chevron2"/>
    <dgm:cxn modelId="{DB62D39D-6822-4529-BBDE-1DF6045F8AF2}" type="presParOf" srcId="{C785F209-07CE-4F92-80B8-DA6F37DBC644}" destId="{6B023867-1A9D-424C-B63C-C6EF49293273}" srcOrd="4" destOrd="0" presId="urn:microsoft.com/office/officeart/2005/8/layout/chevron2"/>
    <dgm:cxn modelId="{38403F82-DC74-4EEC-9895-CCA4BDA177DE}" type="presParOf" srcId="{6B023867-1A9D-424C-B63C-C6EF49293273}" destId="{081D2DA4-5E7E-434B-8A00-102F8E58C07C}" srcOrd="0" destOrd="0" presId="urn:microsoft.com/office/officeart/2005/8/layout/chevron2"/>
    <dgm:cxn modelId="{6103B0D8-4616-4547-90CC-CD4E0D074282}" type="presParOf" srcId="{6B023867-1A9D-424C-B63C-C6EF49293273}" destId="{78EC77F3-F9FD-445C-9C09-693D8ACFC6D5}"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FB7C6A3-9BF9-42EE-8D13-9961E3F030BC}" type="doc">
      <dgm:prSet loTypeId="urn:microsoft.com/office/officeart/2005/8/layout/chevron2" loCatId="list" qsTypeId="urn:microsoft.com/office/officeart/2005/8/quickstyle/3d4" qsCatId="3D" csTypeId="urn:microsoft.com/office/officeart/2005/8/colors/accent1_2" csCatId="accent1" phldr="1"/>
      <dgm:spPr/>
      <dgm:t>
        <a:bodyPr/>
        <a:lstStyle/>
        <a:p>
          <a:endParaRPr lang="fr-FR"/>
        </a:p>
      </dgm:t>
    </dgm:pt>
    <dgm:pt modelId="{8B9FED9A-A317-4FA4-9FE3-9D4B8D396888}">
      <dgm:prSet phldrT="[Texte]" custT="1"/>
      <dgm:spPr>
        <a:solidFill>
          <a:srgbClr val="8BF60A"/>
        </a:solidFill>
      </dgm:spPr>
      <dgm:t>
        <a:bodyPr/>
        <a:lstStyle/>
        <a:p>
          <a:r>
            <a:rPr lang="fr-FR" sz="1200" b="1" dirty="0">
              <a:solidFill>
                <a:schemeClr val="tx2">
                  <a:lumMod val="75000"/>
                </a:schemeClr>
              </a:solidFill>
              <a:effectLst>
                <a:outerShdw blurRad="38100" dist="38100" dir="2700000" algn="tl">
                  <a:srgbClr val="000000">
                    <a:alpha val="43137"/>
                  </a:srgbClr>
                </a:outerShdw>
              </a:effectLst>
            </a:rPr>
            <a:t>Tâche 1</a:t>
          </a:r>
        </a:p>
      </dgm:t>
    </dgm:pt>
    <dgm:pt modelId="{1E1A8E27-4D23-413C-B9B0-FF0B8250F491}" type="parTrans" cxnId="{F2EDCED9-F54E-4DB5-9ED6-54D6B150087D}">
      <dgm:prSet/>
      <dgm:spPr/>
      <dgm:t>
        <a:bodyPr/>
        <a:lstStyle/>
        <a:p>
          <a:endParaRPr lang="fr-FR" sz="1600"/>
        </a:p>
      </dgm:t>
    </dgm:pt>
    <dgm:pt modelId="{98A397CC-E55F-4147-BC2C-8CCC4E68D5BB}" type="sibTrans" cxnId="{F2EDCED9-F54E-4DB5-9ED6-54D6B150087D}">
      <dgm:prSet/>
      <dgm:spPr/>
      <dgm:t>
        <a:bodyPr/>
        <a:lstStyle/>
        <a:p>
          <a:endParaRPr lang="fr-FR" sz="1600"/>
        </a:p>
      </dgm:t>
    </dgm:pt>
    <dgm:pt modelId="{0DE17961-294A-4280-B816-CAF09C2D8B5A}">
      <dgm:prSet phldrT="[Texte]" custT="1"/>
      <dgm:spPr/>
      <dgm:t>
        <a:bodyPr/>
        <a:lstStyle/>
        <a:p>
          <a:r>
            <a:rPr lang="fr-FR" sz="1600" b="1" kern="1200" dirty="0">
              <a:solidFill>
                <a:schemeClr val="tx1"/>
              </a:solidFill>
              <a:latin typeface="+mn-lt"/>
              <a:ea typeface="+mn-ea"/>
              <a:cs typeface="+mn-cs"/>
            </a:rPr>
            <a:t>Traitement avec l’Agence MCA-</a:t>
          </a:r>
          <a:r>
            <a:rPr lang="fr-FR" sz="1600" b="1" kern="1200" dirty="0" err="1">
              <a:solidFill>
                <a:schemeClr val="tx1"/>
              </a:solidFill>
              <a:latin typeface="+mn-lt"/>
              <a:ea typeface="+mn-ea"/>
              <a:cs typeface="+mn-cs"/>
            </a:rPr>
            <a:t>Morocco</a:t>
          </a:r>
          <a:r>
            <a:rPr lang="fr-FR" sz="1600" b="1" kern="1200" dirty="0">
              <a:solidFill>
                <a:schemeClr val="tx1"/>
              </a:solidFill>
              <a:latin typeface="+mn-lt"/>
              <a:ea typeface="+mn-ea"/>
              <a:cs typeface="+mn-cs"/>
            </a:rPr>
            <a:t> et MENFPESRS des problèmes transversaux et des blocages spécifiques identifiés dans la mise en œuvre du processus PEI au niveau des établissements des 3 régions.</a:t>
          </a:r>
        </a:p>
      </dgm:t>
    </dgm:pt>
    <dgm:pt modelId="{A1F8C210-38C0-45E4-AE22-24B66DBE6EE9}" type="parTrans" cxnId="{71E66803-B58D-4D3B-948D-49472839392D}">
      <dgm:prSet/>
      <dgm:spPr/>
      <dgm:t>
        <a:bodyPr/>
        <a:lstStyle/>
        <a:p>
          <a:endParaRPr lang="fr-FR" sz="1600"/>
        </a:p>
      </dgm:t>
    </dgm:pt>
    <dgm:pt modelId="{55E8EF8D-C69A-4EEA-8E6D-E9D0C8816E83}" type="sibTrans" cxnId="{71E66803-B58D-4D3B-948D-49472839392D}">
      <dgm:prSet/>
      <dgm:spPr/>
      <dgm:t>
        <a:bodyPr/>
        <a:lstStyle/>
        <a:p>
          <a:endParaRPr lang="fr-FR" sz="1600"/>
        </a:p>
      </dgm:t>
    </dgm:pt>
    <dgm:pt modelId="{114407AC-232B-4534-AA88-E6ADB397BCB2}">
      <dgm:prSet phldrT="[Texte]" custT="1"/>
      <dgm:spPr>
        <a:solidFill>
          <a:srgbClr val="8BF60A"/>
        </a:solidFill>
      </dgm:spPr>
      <dgm:t>
        <a:bodyPr/>
        <a:lstStyle/>
        <a:p>
          <a:r>
            <a:rPr lang="fr-FR" sz="1200" b="1" dirty="0">
              <a:solidFill>
                <a:schemeClr val="tx2">
                  <a:lumMod val="75000"/>
                </a:schemeClr>
              </a:solidFill>
              <a:effectLst>
                <a:outerShdw blurRad="38100" dist="38100" dir="2700000" algn="tl">
                  <a:srgbClr val="000000">
                    <a:alpha val="43137"/>
                  </a:srgbClr>
                </a:outerShdw>
              </a:effectLst>
            </a:rPr>
            <a:t>Tâche 2</a:t>
          </a:r>
        </a:p>
      </dgm:t>
    </dgm:pt>
    <dgm:pt modelId="{15CAEDCD-9C9D-426E-B328-565BA1E28606}" type="parTrans" cxnId="{D9D6FF48-BCFF-4A2D-88F2-5167BE9740F3}">
      <dgm:prSet/>
      <dgm:spPr/>
      <dgm:t>
        <a:bodyPr/>
        <a:lstStyle/>
        <a:p>
          <a:endParaRPr lang="fr-FR" sz="1600"/>
        </a:p>
      </dgm:t>
    </dgm:pt>
    <dgm:pt modelId="{36489129-EA1C-4628-B792-A6EE1596B904}" type="sibTrans" cxnId="{D9D6FF48-BCFF-4A2D-88F2-5167BE9740F3}">
      <dgm:prSet/>
      <dgm:spPr/>
      <dgm:t>
        <a:bodyPr/>
        <a:lstStyle/>
        <a:p>
          <a:endParaRPr lang="fr-FR" sz="1600"/>
        </a:p>
      </dgm:t>
    </dgm:pt>
    <dgm:pt modelId="{AE7CD7CE-539E-42D7-A239-6366819B416B}">
      <dgm:prSet phldrT="[Texte]" custT="1"/>
      <dgm:spPr/>
      <dgm:t>
        <a:bodyPr/>
        <a:lstStyle/>
        <a:p>
          <a:r>
            <a:rPr lang="fr-FR" sz="1600" b="1" kern="1200" dirty="0">
              <a:solidFill>
                <a:schemeClr val="tx1"/>
              </a:solidFill>
              <a:latin typeface="+mn-lt"/>
              <a:ea typeface="+mn-ea"/>
              <a:cs typeface="+mn-cs"/>
            </a:rPr>
            <a:t>Animation du réseau d’échange d’expériences/bonnes pratiques entre les établissements scolaires du projet et la capitalisation/consolidation des innovations afin d’améliorer la gestion scolaire, la pédagogie, la vie scolaire et l’intégration des établissements scolaires dans leur environnement/ renforcement des partenariats. </a:t>
          </a:r>
        </a:p>
      </dgm:t>
    </dgm:pt>
    <dgm:pt modelId="{5C1DB21D-0E01-413F-A358-6965B1373A1F}" type="parTrans" cxnId="{DCC46830-EC96-4C0C-889A-0C5846466FFF}">
      <dgm:prSet/>
      <dgm:spPr/>
      <dgm:t>
        <a:bodyPr/>
        <a:lstStyle/>
        <a:p>
          <a:endParaRPr lang="fr-FR" sz="1600"/>
        </a:p>
      </dgm:t>
    </dgm:pt>
    <dgm:pt modelId="{93DA0615-F488-4B8C-ADF6-71C595E27F95}" type="sibTrans" cxnId="{DCC46830-EC96-4C0C-889A-0C5846466FFF}">
      <dgm:prSet/>
      <dgm:spPr/>
      <dgm:t>
        <a:bodyPr/>
        <a:lstStyle/>
        <a:p>
          <a:endParaRPr lang="fr-FR" sz="1600"/>
        </a:p>
      </dgm:t>
    </dgm:pt>
    <dgm:pt modelId="{2F010303-B6F7-423C-9098-BF2943F4A5D0}">
      <dgm:prSet phldrT="[Texte]" custT="1"/>
      <dgm:spPr>
        <a:solidFill>
          <a:srgbClr val="8BF60A"/>
        </a:solidFill>
      </dgm:spPr>
      <dgm:t>
        <a:bodyPr/>
        <a:lstStyle/>
        <a:p>
          <a:r>
            <a:rPr lang="fr-FR" sz="1200" b="1" dirty="0">
              <a:solidFill>
                <a:schemeClr val="tx2">
                  <a:lumMod val="75000"/>
                </a:schemeClr>
              </a:solidFill>
              <a:effectLst>
                <a:outerShdw blurRad="38100" dist="38100" dir="2700000" algn="tl">
                  <a:srgbClr val="000000">
                    <a:alpha val="43137"/>
                  </a:srgbClr>
                </a:outerShdw>
              </a:effectLst>
            </a:rPr>
            <a:t>tâche3</a:t>
          </a:r>
        </a:p>
      </dgm:t>
    </dgm:pt>
    <dgm:pt modelId="{64D2168A-6CD6-48E5-A2D8-C3AA1748FC61}" type="parTrans" cxnId="{1CC93C17-D640-4862-93C9-99A92FEA1DBA}">
      <dgm:prSet/>
      <dgm:spPr/>
      <dgm:t>
        <a:bodyPr/>
        <a:lstStyle/>
        <a:p>
          <a:endParaRPr lang="fr-FR" sz="1600"/>
        </a:p>
      </dgm:t>
    </dgm:pt>
    <dgm:pt modelId="{C1BC04B0-488E-44E1-99CD-8AFDD178B439}" type="sibTrans" cxnId="{1CC93C17-D640-4862-93C9-99A92FEA1DBA}">
      <dgm:prSet/>
      <dgm:spPr/>
      <dgm:t>
        <a:bodyPr/>
        <a:lstStyle/>
        <a:p>
          <a:endParaRPr lang="fr-FR" sz="1600"/>
        </a:p>
      </dgm:t>
    </dgm:pt>
    <dgm:pt modelId="{351FE1F2-25EE-4850-A984-12A2E0042ADC}">
      <dgm:prSet phldrT="[Texte]" custT="1"/>
      <dgm:spPr/>
      <dgm:t>
        <a:bodyPr/>
        <a:lstStyle/>
        <a:p>
          <a:r>
            <a:rPr lang="fr-FR" sz="1600" b="1" kern="1200" dirty="0">
              <a:solidFill>
                <a:schemeClr val="tx1"/>
              </a:solidFill>
              <a:latin typeface="+mn-lt"/>
              <a:ea typeface="+mn-ea"/>
              <a:cs typeface="+mn-cs"/>
            </a:rPr>
            <a:t>Appui au suivi et évaluation du MIAES et des recommandations sur les réorientations éventuelles nécessaires.</a:t>
          </a:r>
        </a:p>
      </dgm:t>
    </dgm:pt>
    <dgm:pt modelId="{9386A206-F894-4BC4-B688-999F211B54A9}" type="parTrans" cxnId="{081732CF-D352-4024-BA42-722EC56BA1AF}">
      <dgm:prSet/>
      <dgm:spPr/>
      <dgm:t>
        <a:bodyPr/>
        <a:lstStyle/>
        <a:p>
          <a:endParaRPr lang="fr-FR" sz="1600"/>
        </a:p>
      </dgm:t>
    </dgm:pt>
    <dgm:pt modelId="{2C1620E3-1047-42CE-B158-323C24B415EC}" type="sibTrans" cxnId="{081732CF-D352-4024-BA42-722EC56BA1AF}">
      <dgm:prSet/>
      <dgm:spPr/>
      <dgm:t>
        <a:bodyPr/>
        <a:lstStyle/>
        <a:p>
          <a:endParaRPr lang="fr-FR" sz="1600"/>
        </a:p>
      </dgm:t>
    </dgm:pt>
    <dgm:pt modelId="{E1A9071A-4A08-4BB7-B438-C6AD5AD007FC}">
      <dgm:prSet phldrT="[Texte]" custT="1"/>
      <dgm:spPr>
        <a:solidFill>
          <a:srgbClr val="8BF60A"/>
        </a:solidFill>
      </dgm:spPr>
      <dgm:t>
        <a:bodyPr/>
        <a:lstStyle/>
        <a:p>
          <a:r>
            <a:rPr lang="fr-FR" sz="1200" b="1" dirty="0">
              <a:solidFill>
                <a:schemeClr val="tx2">
                  <a:lumMod val="75000"/>
                </a:schemeClr>
              </a:solidFill>
              <a:effectLst>
                <a:outerShdw blurRad="38100" dist="38100" dir="2700000" algn="tl">
                  <a:srgbClr val="000000">
                    <a:alpha val="43137"/>
                  </a:srgbClr>
                </a:outerShdw>
              </a:effectLst>
            </a:rPr>
            <a:t>Tâche 4</a:t>
          </a:r>
        </a:p>
      </dgm:t>
    </dgm:pt>
    <dgm:pt modelId="{F3707B1B-066D-4D23-AB10-9F47B37A3E6B}" type="parTrans" cxnId="{9671762E-B412-4576-B00D-82C41D4593CB}">
      <dgm:prSet/>
      <dgm:spPr/>
      <dgm:t>
        <a:bodyPr/>
        <a:lstStyle/>
        <a:p>
          <a:endParaRPr lang="fr-FR" sz="1600"/>
        </a:p>
      </dgm:t>
    </dgm:pt>
    <dgm:pt modelId="{69706DC4-F748-4908-87AD-4DD526357A5C}" type="sibTrans" cxnId="{9671762E-B412-4576-B00D-82C41D4593CB}">
      <dgm:prSet/>
      <dgm:spPr/>
      <dgm:t>
        <a:bodyPr/>
        <a:lstStyle/>
        <a:p>
          <a:endParaRPr lang="fr-FR" sz="1600"/>
        </a:p>
      </dgm:t>
    </dgm:pt>
    <dgm:pt modelId="{5EE555C1-C6CA-4E2C-AFAF-F5483D31D902}">
      <dgm:prSet phldrT="[Texte]" custT="1"/>
      <dgm:spPr/>
      <dgm:t>
        <a:bodyPr/>
        <a:lstStyle/>
        <a:p>
          <a:r>
            <a:rPr lang="fr-FR" sz="1600" b="1" kern="1200" dirty="0">
              <a:solidFill>
                <a:schemeClr val="tx1"/>
              </a:solidFill>
              <a:latin typeface="+mn-lt"/>
              <a:ea typeface="+mn-ea"/>
              <a:cs typeface="+mn-cs"/>
            </a:rPr>
            <a:t>Réflexion sur un modèle rénové d’organisation (sur les domaines de la gestion et de la pédagogie centrée sur l’élève) des établissements scolaires qui pourrait être généralisé dans le secteur de l’éducation secondaire; </a:t>
          </a:r>
        </a:p>
      </dgm:t>
    </dgm:pt>
    <dgm:pt modelId="{C75EF445-04AD-4B67-A2B4-17459619B2E0}" type="parTrans" cxnId="{7CBE9144-288F-4A9E-A798-16B572188BAB}">
      <dgm:prSet/>
      <dgm:spPr/>
      <dgm:t>
        <a:bodyPr/>
        <a:lstStyle/>
        <a:p>
          <a:endParaRPr lang="fr-FR" sz="1600"/>
        </a:p>
      </dgm:t>
    </dgm:pt>
    <dgm:pt modelId="{7F005F86-40AA-4D35-8619-7D682B61FF44}" type="sibTrans" cxnId="{7CBE9144-288F-4A9E-A798-16B572188BAB}">
      <dgm:prSet/>
      <dgm:spPr/>
      <dgm:t>
        <a:bodyPr/>
        <a:lstStyle/>
        <a:p>
          <a:endParaRPr lang="fr-FR" sz="1600"/>
        </a:p>
      </dgm:t>
    </dgm:pt>
    <dgm:pt modelId="{D611E618-EBA5-488A-AFB3-FE2CCDC73E7C}">
      <dgm:prSet phldrT="[Texte]" custT="1"/>
      <dgm:spPr/>
      <dgm:t>
        <a:bodyPr/>
        <a:lstStyle/>
        <a:p>
          <a:pPr rtl="0"/>
          <a:r>
            <a:rPr lang="fr-FR" sz="1600" b="1" kern="1200" dirty="0">
              <a:solidFill>
                <a:schemeClr val="tx1"/>
              </a:solidFill>
              <a:latin typeface="+mn-lt"/>
              <a:ea typeface="+mn-ea"/>
              <a:cs typeface="+mn-cs"/>
            </a:rPr>
            <a:t>Recommandations pour la généralisation d’un modèle rénové de l’enseignement secondaire.</a:t>
          </a:r>
        </a:p>
      </dgm:t>
    </dgm:pt>
    <dgm:pt modelId="{5566D81C-18F1-41F9-8913-36F736BB9DB8}" type="parTrans" cxnId="{93212839-BDFB-4410-871C-3EC7A7F92A25}">
      <dgm:prSet/>
      <dgm:spPr/>
      <dgm:t>
        <a:bodyPr/>
        <a:lstStyle/>
        <a:p>
          <a:endParaRPr lang="fr-FR"/>
        </a:p>
      </dgm:t>
    </dgm:pt>
    <dgm:pt modelId="{BAF2A590-FF02-4043-A375-07E233DDBA42}" type="sibTrans" cxnId="{93212839-BDFB-4410-871C-3EC7A7F92A25}">
      <dgm:prSet/>
      <dgm:spPr/>
      <dgm:t>
        <a:bodyPr/>
        <a:lstStyle/>
        <a:p>
          <a:endParaRPr lang="fr-FR"/>
        </a:p>
      </dgm:t>
    </dgm:pt>
    <dgm:pt modelId="{C785F209-07CE-4F92-80B8-DA6F37DBC644}" type="pres">
      <dgm:prSet presAssocID="{FFB7C6A3-9BF9-42EE-8D13-9961E3F030BC}" presName="linearFlow" presStyleCnt="0">
        <dgm:presLayoutVars>
          <dgm:dir/>
          <dgm:animLvl val="lvl"/>
          <dgm:resizeHandles val="exact"/>
        </dgm:presLayoutVars>
      </dgm:prSet>
      <dgm:spPr/>
      <dgm:t>
        <a:bodyPr/>
        <a:lstStyle/>
        <a:p>
          <a:endParaRPr lang="fr-FR"/>
        </a:p>
      </dgm:t>
    </dgm:pt>
    <dgm:pt modelId="{B530196C-00CF-4684-8178-B3F8F76FCE17}" type="pres">
      <dgm:prSet presAssocID="{8B9FED9A-A317-4FA4-9FE3-9D4B8D396888}" presName="composite" presStyleCnt="0"/>
      <dgm:spPr/>
    </dgm:pt>
    <dgm:pt modelId="{3A16EEAB-3AC7-4039-B261-62ADC3C922F8}" type="pres">
      <dgm:prSet presAssocID="{8B9FED9A-A317-4FA4-9FE3-9D4B8D396888}" presName="parentText" presStyleLbl="alignNode1" presStyleIdx="0" presStyleCnt="4">
        <dgm:presLayoutVars>
          <dgm:chMax val="1"/>
          <dgm:bulletEnabled val="1"/>
        </dgm:presLayoutVars>
      </dgm:prSet>
      <dgm:spPr/>
      <dgm:t>
        <a:bodyPr/>
        <a:lstStyle/>
        <a:p>
          <a:endParaRPr lang="fr-FR"/>
        </a:p>
      </dgm:t>
    </dgm:pt>
    <dgm:pt modelId="{29736C22-797A-436E-AA3F-331C75E2D699}" type="pres">
      <dgm:prSet presAssocID="{8B9FED9A-A317-4FA4-9FE3-9D4B8D396888}" presName="descendantText" presStyleLbl="alignAcc1" presStyleIdx="0" presStyleCnt="4">
        <dgm:presLayoutVars>
          <dgm:bulletEnabled val="1"/>
        </dgm:presLayoutVars>
      </dgm:prSet>
      <dgm:spPr/>
      <dgm:t>
        <a:bodyPr/>
        <a:lstStyle/>
        <a:p>
          <a:endParaRPr lang="fr-FR"/>
        </a:p>
      </dgm:t>
    </dgm:pt>
    <dgm:pt modelId="{47C1325B-988E-4127-A2D1-4105BD88A263}" type="pres">
      <dgm:prSet presAssocID="{98A397CC-E55F-4147-BC2C-8CCC4E68D5BB}" presName="sp" presStyleCnt="0"/>
      <dgm:spPr/>
    </dgm:pt>
    <dgm:pt modelId="{89E31565-04AA-409C-8B7B-4867CF7A3B44}" type="pres">
      <dgm:prSet presAssocID="{114407AC-232B-4534-AA88-E6ADB397BCB2}" presName="composite" presStyleCnt="0"/>
      <dgm:spPr/>
    </dgm:pt>
    <dgm:pt modelId="{9F26D753-8E33-434C-BDEF-F10083965FCE}" type="pres">
      <dgm:prSet presAssocID="{114407AC-232B-4534-AA88-E6ADB397BCB2}" presName="parentText" presStyleLbl="alignNode1" presStyleIdx="1" presStyleCnt="4" custLinFactNeighborY="-10422">
        <dgm:presLayoutVars>
          <dgm:chMax val="1"/>
          <dgm:bulletEnabled val="1"/>
        </dgm:presLayoutVars>
      </dgm:prSet>
      <dgm:spPr/>
      <dgm:t>
        <a:bodyPr/>
        <a:lstStyle/>
        <a:p>
          <a:endParaRPr lang="fr-FR"/>
        </a:p>
      </dgm:t>
    </dgm:pt>
    <dgm:pt modelId="{E8B733E4-8309-42AE-939A-CFC49EF30D6C}" type="pres">
      <dgm:prSet presAssocID="{114407AC-232B-4534-AA88-E6ADB397BCB2}" presName="descendantText" presStyleLbl="alignAcc1" presStyleIdx="1" presStyleCnt="4" custScaleY="164522" custLinFactNeighborY="-16032">
        <dgm:presLayoutVars>
          <dgm:bulletEnabled val="1"/>
        </dgm:presLayoutVars>
      </dgm:prSet>
      <dgm:spPr/>
      <dgm:t>
        <a:bodyPr/>
        <a:lstStyle/>
        <a:p>
          <a:endParaRPr lang="fr-FR"/>
        </a:p>
      </dgm:t>
    </dgm:pt>
    <dgm:pt modelId="{BAEEDB51-D4B4-4C8A-B6AC-C276DF8628FD}" type="pres">
      <dgm:prSet presAssocID="{36489129-EA1C-4628-B792-A6EE1596B904}" presName="sp" presStyleCnt="0"/>
      <dgm:spPr/>
    </dgm:pt>
    <dgm:pt modelId="{6B023867-1A9D-424C-B63C-C6EF49293273}" type="pres">
      <dgm:prSet presAssocID="{2F010303-B6F7-423C-9098-BF2943F4A5D0}" presName="composite" presStyleCnt="0"/>
      <dgm:spPr/>
    </dgm:pt>
    <dgm:pt modelId="{081D2DA4-5E7E-434B-8A00-102F8E58C07C}" type="pres">
      <dgm:prSet presAssocID="{2F010303-B6F7-423C-9098-BF2943F4A5D0}" presName="parentText" presStyleLbl="alignNode1" presStyleIdx="2" presStyleCnt="4">
        <dgm:presLayoutVars>
          <dgm:chMax val="1"/>
          <dgm:bulletEnabled val="1"/>
        </dgm:presLayoutVars>
      </dgm:prSet>
      <dgm:spPr/>
      <dgm:t>
        <a:bodyPr/>
        <a:lstStyle/>
        <a:p>
          <a:endParaRPr lang="fr-FR"/>
        </a:p>
      </dgm:t>
    </dgm:pt>
    <dgm:pt modelId="{78EC77F3-F9FD-445C-9C09-693D8ACFC6D5}" type="pres">
      <dgm:prSet presAssocID="{2F010303-B6F7-423C-9098-BF2943F4A5D0}" presName="descendantText" presStyleLbl="alignAcc1" presStyleIdx="2" presStyleCnt="4" custScaleY="80689">
        <dgm:presLayoutVars>
          <dgm:bulletEnabled val="1"/>
        </dgm:presLayoutVars>
      </dgm:prSet>
      <dgm:spPr/>
      <dgm:t>
        <a:bodyPr/>
        <a:lstStyle/>
        <a:p>
          <a:endParaRPr lang="fr-FR"/>
        </a:p>
      </dgm:t>
    </dgm:pt>
    <dgm:pt modelId="{FE89F470-9DDF-46B9-8332-27FE6EBD7DC5}" type="pres">
      <dgm:prSet presAssocID="{C1BC04B0-488E-44E1-99CD-8AFDD178B439}" presName="sp" presStyleCnt="0"/>
      <dgm:spPr/>
    </dgm:pt>
    <dgm:pt modelId="{523A5CCF-674B-41FD-8127-17C569B0B409}" type="pres">
      <dgm:prSet presAssocID="{E1A9071A-4A08-4BB7-B438-C6AD5AD007FC}" presName="composite" presStyleCnt="0"/>
      <dgm:spPr/>
    </dgm:pt>
    <dgm:pt modelId="{1C1DC7C5-E4B7-4D34-B69E-DE29B59B453D}" type="pres">
      <dgm:prSet presAssocID="{E1A9071A-4A08-4BB7-B438-C6AD5AD007FC}" presName="parentText" presStyleLbl="alignNode1" presStyleIdx="3" presStyleCnt="4">
        <dgm:presLayoutVars>
          <dgm:chMax val="1"/>
          <dgm:bulletEnabled val="1"/>
        </dgm:presLayoutVars>
      </dgm:prSet>
      <dgm:spPr/>
      <dgm:t>
        <a:bodyPr/>
        <a:lstStyle/>
        <a:p>
          <a:endParaRPr lang="fr-FR"/>
        </a:p>
      </dgm:t>
    </dgm:pt>
    <dgm:pt modelId="{B67AC132-3591-49F3-A604-AD0887C8AB28}" type="pres">
      <dgm:prSet presAssocID="{E1A9071A-4A08-4BB7-B438-C6AD5AD007FC}" presName="descendantText" presStyleLbl="alignAcc1" presStyleIdx="3" presStyleCnt="4" custScaleY="141631">
        <dgm:presLayoutVars>
          <dgm:bulletEnabled val="1"/>
        </dgm:presLayoutVars>
      </dgm:prSet>
      <dgm:spPr/>
      <dgm:t>
        <a:bodyPr/>
        <a:lstStyle/>
        <a:p>
          <a:endParaRPr lang="fr-FR"/>
        </a:p>
      </dgm:t>
    </dgm:pt>
  </dgm:ptLst>
  <dgm:cxnLst>
    <dgm:cxn modelId="{F44E6EE7-97E6-4789-A3F6-8F1CC5680F89}" type="presOf" srcId="{0DE17961-294A-4280-B816-CAF09C2D8B5A}" destId="{29736C22-797A-436E-AA3F-331C75E2D699}" srcOrd="0" destOrd="0" presId="urn:microsoft.com/office/officeart/2005/8/layout/chevron2"/>
    <dgm:cxn modelId="{081732CF-D352-4024-BA42-722EC56BA1AF}" srcId="{2F010303-B6F7-423C-9098-BF2943F4A5D0}" destId="{351FE1F2-25EE-4850-A984-12A2E0042ADC}" srcOrd="0" destOrd="0" parTransId="{9386A206-F894-4BC4-B688-999F211B54A9}" sibTransId="{2C1620E3-1047-42CE-B158-323C24B415EC}"/>
    <dgm:cxn modelId="{9671762E-B412-4576-B00D-82C41D4593CB}" srcId="{FFB7C6A3-9BF9-42EE-8D13-9961E3F030BC}" destId="{E1A9071A-4A08-4BB7-B438-C6AD5AD007FC}" srcOrd="3" destOrd="0" parTransId="{F3707B1B-066D-4D23-AB10-9F47B37A3E6B}" sibTransId="{69706DC4-F748-4908-87AD-4DD526357A5C}"/>
    <dgm:cxn modelId="{11B7706D-8EEE-4D62-A0C7-31C380E0B809}" type="presOf" srcId="{2F010303-B6F7-423C-9098-BF2943F4A5D0}" destId="{081D2DA4-5E7E-434B-8A00-102F8E58C07C}" srcOrd="0" destOrd="0" presId="urn:microsoft.com/office/officeart/2005/8/layout/chevron2"/>
    <dgm:cxn modelId="{93212839-BDFB-4410-871C-3EC7A7F92A25}" srcId="{E1A9071A-4A08-4BB7-B438-C6AD5AD007FC}" destId="{D611E618-EBA5-488A-AFB3-FE2CCDC73E7C}" srcOrd="1" destOrd="0" parTransId="{5566D81C-18F1-41F9-8913-36F736BB9DB8}" sibTransId="{BAF2A590-FF02-4043-A375-07E233DDBA42}"/>
    <dgm:cxn modelId="{1CC93C17-D640-4862-93C9-99A92FEA1DBA}" srcId="{FFB7C6A3-9BF9-42EE-8D13-9961E3F030BC}" destId="{2F010303-B6F7-423C-9098-BF2943F4A5D0}" srcOrd="2" destOrd="0" parTransId="{64D2168A-6CD6-48E5-A2D8-C3AA1748FC61}" sibTransId="{C1BC04B0-488E-44E1-99CD-8AFDD178B439}"/>
    <dgm:cxn modelId="{36002D67-D7EC-464A-90D3-A2764F4240B4}" type="presOf" srcId="{AE7CD7CE-539E-42D7-A239-6366819B416B}" destId="{E8B733E4-8309-42AE-939A-CFC49EF30D6C}" srcOrd="0" destOrd="0" presId="urn:microsoft.com/office/officeart/2005/8/layout/chevron2"/>
    <dgm:cxn modelId="{D9D6FF48-BCFF-4A2D-88F2-5167BE9740F3}" srcId="{FFB7C6A3-9BF9-42EE-8D13-9961E3F030BC}" destId="{114407AC-232B-4534-AA88-E6ADB397BCB2}" srcOrd="1" destOrd="0" parTransId="{15CAEDCD-9C9D-426E-B328-565BA1E28606}" sibTransId="{36489129-EA1C-4628-B792-A6EE1596B904}"/>
    <dgm:cxn modelId="{FCCEA4CC-D40A-4EC9-994B-B7A88D3A9752}" type="presOf" srcId="{D611E618-EBA5-488A-AFB3-FE2CCDC73E7C}" destId="{B67AC132-3591-49F3-A604-AD0887C8AB28}" srcOrd="0" destOrd="1" presId="urn:microsoft.com/office/officeart/2005/8/layout/chevron2"/>
    <dgm:cxn modelId="{59E2A13E-DAEF-4002-8B82-B9A7CE4C750A}" type="presOf" srcId="{E1A9071A-4A08-4BB7-B438-C6AD5AD007FC}" destId="{1C1DC7C5-E4B7-4D34-B69E-DE29B59B453D}" srcOrd="0" destOrd="0" presId="urn:microsoft.com/office/officeart/2005/8/layout/chevron2"/>
    <dgm:cxn modelId="{7CBE9144-288F-4A9E-A798-16B572188BAB}" srcId="{E1A9071A-4A08-4BB7-B438-C6AD5AD007FC}" destId="{5EE555C1-C6CA-4E2C-AFAF-F5483D31D902}" srcOrd="0" destOrd="0" parTransId="{C75EF445-04AD-4B67-A2B4-17459619B2E0}" sibTransId="{7F005F86-40AA-4D35-8619-7D682B61FF44}"/>
    <dgm:cxn modelId="{C9C8FC7F-0051-4065-874D-4A1C08DD12D2}" type="presOf" srcId="{114407AC-232B-4534-AA88-E6ADB397BCB2}" destId="{9F26D753-8E33-434C-BDEF-F10083965FCE}" srcOrd="0" destOrd="0" presId="urn:microsoft.com/office/officeart/2005/8/layout/chevron2"/>
    <dgm:cxn modelId="{F2EDCED9-F54E-4DB5-9ED6-54D6B150087D}" srcId="{FFB7C6A3-9BF9-42EE-8D13-9961E3F030BC}" destId="{8B9FED9A-A317-4FA4-9FE3-9D4B8D396888}" srcOrd="0" destOrd="0" parTransId="{1E1A8E27-4D23-413C-B9B0-FF0B8250F491}" sibTransId="{98A397CC-E55F-4147-BC2C-8CCC4E68D5BB}"/>
    <dgm:cxn modelId="{7E7C719F-AD8F-40BC-9187-FE20690B8C3F}" type="presOf" srcId="{351FE1F2-25EE-4850-A984-12A2E0042ADC}" destId="{78EC77F3-F9FD-445C-9C09-693D8ACFC6D5}" srcOrd="0" destOrd="0" presId="urn:microsoft.com/office/officeart/2005/8/layout/chevron2"/>
    <dgm:cxn modelId="{DCC46830-EC96-4C0C-889A-0C5846466FFF}" srcId="{114407AC-232B-4534-AA88-E6ADB397BCB2}" destId="{AE7CD7CE-539E-42D7-A239-6366819B416B}" srcOrd="0" destOrd="0" parTransId="{5C1DB21D-0E01-413F-A358-6965B1373A1F}" sibTransId="{93DA0615-F488-4B8C-ADF6-71C595E27F95}"/>
    <dgm:cxn modelId="{71E66803-B58D-4D3B-948D-49472839392D}" srcId="{8B9FED9A-A317-4FA4-9FE3-9D4B8D396888}" destId="{0DE17961-294A-4280-B816-CAF09C2D8B5A}" srcOrd="0" destOrd="0" parTransId="{A1F8C210-38C0-45E4-AE22-24B66DBE6EE9}" sibTransId="{55E8EF8D-C69A-4EEA-8E6D-E9D0C8816E83}"/>
    <dgm:cxn modelId="{D0A710FC-8734-41F0-B55B-039C8CAAD8AF}" type="presOf" srcId="{8B9FED9A-A317-4FA4-9FE3-9D4B8D396888}" destId="{3A16EEAB-3AC7-4039-B261-62ADC3C922F8}" srcOrd="0" destOrd="0" presId="urn:microsoft.com/office/officeart/2005/8/layout/chevron2"/>
    <dgm:cxn modelId="{70A7FD83-BE54-4914-9FE0-EBDBDD2CD82A}" type="presOf" srcId="{5EE555C1-C6CA-4E2C-AFAF-F5483D31D902}" destId="{B67AC132-3591-49F3-A604-AD0887C8AB28}" srcOrd="0" destOrd="0" presId="urn:microsoft.com/office/officeart/2005/8/layout/chevron2"/>
    <dgm:cxn modelId="{565C5D20-DE21-4FFD-AD08-485EBF40B094}" type="presOf" srcId="{FFB7C6A3-9BF9-42EE-8D13-9961E3F030BC}" destId="{C785F209-07CE-4F92-80B8-DA6F37DBC644}" srcOrd="0" destOrd="0" presId="urn:microsoft.com/office/officeart/2005/8/layout/chevron2"/>
    <dgm:cxn modelId="{314BB740-6544-42F2-A498-B0A7BBAC1C1F}" type="presParOf" srcId="{C785F209-07CE-4F92-80B8-DA6F37DBC644}" destId="{B530196C-00CF-4684-8178-B3F8F76FCE17}" srcOrd="0" destOrd="0" presId="urn:microsoft.com/office/officeart/2005/8/layout/chevron2"/>
    <dgm:cxn modelId="{4517F593-CDA7-4738-924B-CD61329EE420}" type="presParOf" srcId="{B530196C-00CF-4684-8178-B3F8F76FCE17}" destId="{3A16EEAB-3AC7-4039-B261-62ADC3C922F8}" srcOrd="0" destOrd="0" presId="urn:microsoft.com/office/officeart/2005/8/layout/chevron2"/>
    <dgm:cxn modelId="{B3CBACF5-B87C-45B2-AC6F-206006216F9D}" type="presParOf" srcId="{B530196C-00CF-4684-8178-B3F8F76FCE17}" destId="{29736C22-797A-436E-AA3F-331C75E2D699}" srcOrd="1" destOrd="0" presId="urn:microsoft.com/office/officeart/2005/8/layout/chevron2"/>
    <dgm:cxn modelId="{1C3A2FF8-9A07-4C21-AFC6-AF25F67E2074}" type="presParOf" srcId="{C785F209-07CE-4F92-80B8-DA6F37DBC644}" destId="{47C1325B-988E-4127-A2D1-4105BD88A263}" srcOrd="1" destOrd="0" presId="urn:microsoft.com/office/officeart/2005/8/layout/chevron2"/>
    <dgm:cxn modelId="{63158D68-09D3-4B64-8AFD-4AD6F3283A89}" type="presParOf" srcId="{C785F209-07CE-4F92-80B8-DA6F37DBC644}" destId="{89E31565-04AA-409C-8B7B-4867CF7A3B44}" srcOrd="2" destOrd="0" presId="urn:microsoft.com/office/officeart/2005/8/layout/chevron2"/>
    <dgm:cxn modelId="{3FC5F10C-8F33-4DA3-B98D-0197AABE696C}" type="presParOf" srcId="{89E31565-04AA-409C-8B7B-4867CF7A3B44}" destId="{9F26D753-8E33-434C-BDEF-F10083965FCE}" srcOrd="0" destOrd="0" presId="urn:microsoft.com/office/officeart/2005/8/layout/chevron2"/>
    <dgm:cxn modelId="{667C3388-6BEA-412D-9BE5-3C6668AF8A49}" type="presParOf" srcId="{89E31565-04AA-409C-8B7B-4867CF7A3B44}" destId="{E8B733E4-8309-42AE-939A-CFC49EF30D6C}" srcOrd="1" destOrd="0" presId="urn:microsoft.com/office/officeart/2005/8/layout/chevron2"/>
    <dgm:cxn modelId="{C5B0B4C2-6727-49B3-83F9-69F2EF3A65E2}" type="presParOf" srcId="{C785F209-07CE-4F92-80B8-DA6F37DBC644}" destId="{BAEEDB51-D4B4-4C8A-B6AC-C276DF8628FD}" srcOrd="3" destOrd="0" presId="urn:microsoft.com/office/officeart/2005/8/layout/chevron2"/>
    <dgm:cxn modelId="{DB62D39D-6822-4529-BBDE-1DF6045F8AF2}" type="presParOf" srcId="{C785F209-07CE-4F92-80B8-DA6F37DBC644}" destId="{6B023867-1A9D-424C-B63C-C6EF49293273}" srcOrd="4" destOrd="0" presId="urn:microsoft.com/office/officeart/2005/8/layout/chevron2"/>
    <dgm:cxn modelId="{38403F82-DC74-4EEC-9895-CCA4BDA177DE}" type="presParOf" srcId="{6B023867-1A9D-424C-B63C-C6EF49293273}" destId="{081D2DA4-5E7E-434B-8A00-102F8E58C07C}" srcOrd="0" destOrd="0" presId="urn:microsoft.com/office/officeart/2005/8/layout/chevron2"/>
    <dgm:cxn modelId="{6103B0D8-4616-4547-90CC-CD4E0D074282}" type="presParOf" srcId="{6B023867-1A9D-424C-B63C-C6EF49293273}" destId="{78EC77F3-F9FD-445C-9C09-693D8ACFC6D5}" srcOrd="1" destOrd="0" presId="urn:microsoft.com/office/officeart/2005/8/layout/chevron2"/>
    <dgm:cxn modelId="{EF9AA97C-5079-4DDE-A283-19E363887B27}" type="presParOf" srcId="{C785F209-07CE-4F92-80B8-DA6F37DBC644}" destId="{FE89F470-9DDF-46B9-8332-27FE6EBD7DC5}" srcOrd="5" destOrd="0" presId="urn:microsoft.com/office/officeart/2005/8/layout/chevron2"/>
    <dgm:cxn modelId="{C35222FB-0745-441C-BB38-AAD225624010}" type="presParOf" srcId="{C785F209-07CE-4F92-80B8-DA6F37DBC644}" destId="{523A5CCF-674B-41FD-8127-17C569B0B409}" srcOrd="6" destOrd="0" presId="urn:microsoft.com/office/officeart/2005/8/layout/chevron2"/>
    <dgm:cxn modelId="{3C9A9F57-77E5-4A35-BFBB-4987562161DB}" type="presParOf" srcId="{523A5CCF-674B-41FD-8127-17C569B0B409}" destId="{1C1DC7C5-E4B7-4D34-B69E-DE29B59B453D}" srcOrd="0" destOrd="0" presId="urn:microsoft.com/office/officeart/2005/8/layout/chevron2"/>
    <dgm:cxn modelId="{F9B9B555-55B6-4BB4-8A29-1F90899BAB0A}" type="presParOf" srcId="{523A5CCF-674B-41FD-8127-17C569B0B409}" destId="{B67AC132-3591-49F3-A604-AD0887C8AB28}" srcOrd="1" destOrd="0" presId="urn:microsoft.com/office/officeart/2005/8/layout/chevron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266C52-DE87-4E36-9689-4A87507AC632}">
      <dsp:nvSpPr>
        <dsp:cNvPr id="0" name=""/>
        <dsp:cNvSpPr/>
      </dsp:nvSpPr>
      <dsp:spPr>
        <a:xfrm>
          <a:off x="2664277" y="1012476"/>
          <a:ext cx="2748645" cy="2721324"/>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fr-FR" sz="1800" b="1" kern="1200" dirty="0">
              <a:solidFill>
                <a:srgbClr val="002060"/>
              </a:solidFill>
              <a:latin typeface="+mn-lt"/>
              <a:ea typeface="+mn-ea"/>
              <a:cs typeface="Times New Roman" pitchFamily="18" charset="0"/>
            </a:rPr>
            <a:t>46</a:t>
          </a:r>
          <a:r>
            <a:rPr lang="fr-FR" sz="3000" b="1" kern="1200" dirty="0">
              <a:solidFill>
                <a:srgbClr val="FFC000"/>
              </a:solidFill>
            </a:rPr>
            <a:t> </a:t>
          </a:r>
          <a:r>
            <a:rPr lang="fr-FR" sz="1800" b="1" kern="1200" dirty="0">
              <a:solidFill>
                <a:srgbClr val="002060"/>
              </a:solidFill>
              <a:latin typeface="+mn-lt"/>
              <a:ea typeface="+mn-ea"/>
              <a:cs typeface="Times New Roman" pitchFamily="18" charset="0"/>
            </a:rPr>
            <a:t>mois</a:t>
          </a:r>
        </a:p>
        <a:p>
          <a:pPr lvl="0" algn="ctr" defTabSz="800100">
            <a:lnSpc>
              <a:spcPct val="90000"/>
            </a:lnSpc>
            <a:spcBef>
              <a:spcPct val="0"/>
            </a:spcBef>
            <a:spcAft>
              <a:spcPct val="35000"/>
            </a:spcAft>
          </a:pPr>
          <a:r>
            <a:rPr lang="fr-FR" sz="1800" b="1" kern="1200" dirty="0">
              <a:solidFill>
                <a:srgbClr val="002060"/>
              </a:solidFill>
              <a:latin typeface="+mn-lt"/>
              <a:ea typeface="+mn-ea"/>
              <a:cs typeface="Times New Roman" pitchFamily="18" charset="0"/>
            </a:rPr>
            <a:t>répartis sur </a:t>
          </a:r>
        </a:p>
        <a:p>
          <a:pPr lvl="0" algn="ctr" defTabSz="800100">
            <a:lnSpc>
              <a:spcPct val="90000"/>
            </a:lnSpc>
            <a:spcBef>
              <a:spcPct val="0"/>
            </a:spcBef>
            <a:spcAft>
              <a:spcPct val="35000"/>
            </a:spcAft>
          </a:pPr>
          <a:r>
            <a:rPr lang="fr-FR" sz="1800" b="1" kern="1200" dirty="0">
              <a:solidFill>
                <a:srgbClr val="002060"/>
              </a:solidFill>
              <a:latin typeface="+mn-lt"/>
              <a:ea typeface="+mn-ea"/>
              <a:cs typeface="Times New Roman" pitchFamily="18" charset="0"/>
            </a:rPr>
            <a:t>4 périodes</a:t>
          </a:r>
        </a:p>
      </dsp:txBody>
      <dsp:txXfrm>
        <a:off x="3066807" y="1411005"/>
        <a:ext cx="1943585" cy="1924266"/>
      </dsp:txXfrm>
    </dsp:sp>
    <dsp:sp modelId="{AE58CA93-EC49-492B-9B51-54AE53F9F5F6}">
      <dsp:nvSpPr>
        <dsp:cNvPr id="0" name=""/>
        <dsp:cNvSpPr/>
      </dsp:nvSpPr>
      <dsp:spPr>
        <a:xfrm>
          <a:off x="3084600" y="-370861"/>
          <a:ext cx="1907999" cy="190799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fr-FR" sz="1800" b="1" kern="1200" dirty="0">
              <a:solidFill>
                <a:srgbClr val="002060"/>
              </a:solidFill>
              <a:latin typeface="+mn-lt"/>
              <a:ea typeface="+mn-ea"/>
              <a:cs typeface="Times New Roman" pitchFamily="18" charset="0"/>
            </a:rPr>
            <a:t>Période optionnelle 3 (12 mois)</a:t>
          </a:r>
        </a:p>
      </dsp:txBody>
      <dsp:txXfrm>
        <a:off x="3364020" y="-91441"/>
        <a:ext cx="1349159" cy="1349159"/>
      </dsp:txXfrm>
    </dsp:sp>
    <dsp:sp modelId="{1DCC7912-27FF-466E-99D1-FAA86E61E026}">
      <dsp:nvSpPr>
        <dsp:cNvPr id="0" name=""/>
        <dsp:cNvSpPr/>
      </dsp:nvSpPr>
      <dsp:spPr>
        <a:xfrm>
          <a:off x="4874600" y="1419138"/>
          <a:ext cx="1907999" cy="190799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fr-FR" sz="1800" b="1" kern="1200" dirty="0">
              <a:solidFill>
                <a:srgbClr val="002060"/>
              </a:solidFill>
              <a:latin typeface="+mn-lt"/>
              <a:ea typeface="+mn-ea"/>
              <a:cs typeface="Times New Roman" pitchFamily="18" charset="0"/>
            </a:rPr>
            <a:t>Période optionnelle 1 (12 mois)</a:t>
          </a:r>
        </a:p>
      </dsp:txBody>
      <dsp:txXfrm>
        <a:off x="5154020" y="1698558"/>
        <a:ext cx="1349159" cy="1349159"/>
      </dsp:txXfrm>
    </dsp:sp>
    <dsp:sp modelId="{C2BAABB9-2299-40E5-967D-EB6D6912ADF0}">
      <dsp:nvSpPr>
        <dsp:cNvPr id="0" name=""/>
        <dsp:cNvSpPr/>
      </dsp:nvSpPr>
      <dsp:spPr>
        <a:xfrm>
          <a:off x="2809907" y="3000111"/>
          <a:ext cx="2457385" cy="2326055"/>
        </a:xfrm>
        <a:prstGeom prst="ellipse">
          <a:avLst/>
        </a:prstGeom>
        <a:solidFill>
          <a:srgbClr val="00FF99">
            <a:alpha val="49804"/>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fr-FR" sz="1800" b="1" kern="1200" dirty="0">
              <a:solidFill>
                <a:srgbClr val="002060"/>
              </a:solidFill>
              <a:latin typeface="+mn-lt"/>
              <a:ea typeface="+mn-ea"/>
              <a:cs typeface="Times New Roman" pitchFamily="18" charset="0"/>
            </a:rPr>
            <a:t>Période de  base (10 mois)</a:t>
          </a:r>
        </a:p>
      </dsp:txBody>
      <dsp:txXfrm>
        <a:off x="3169783" y="3340754"/>
        <a:ext cx="1737633" cy="1644769"/>
      </dsp:txXfrm>
    </dsp:sp>
    <dsp:sp modelId="{09D510B5-6DA8-4592-A403-74ABCFA90915}">
      <dsp:nvSpPr>
        <dsp:cNvPr id="0" name=""/>
        <dsp:cNvSpPr/>
      </dsp:nvSpPr>
      <dsp:spPr>
        <a:xfrm>
          <a:off x="1294599" y="1419138"/>
          <a:ext cx="1907999" cy="190799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fr-FR" sz="1800" b="1" kern="1200" dirty="0">
              <a:solidFill>
                <a:srgbClr val="002060"/>
              </a:solidFill>
              <a:latin typeface="+mn-lt"/>
              <a:ea typeface="+mn-ea"/>
              <a:cs typeface="Times New Roman" pitchFamily="18" charset="0"/>
            </a:rPr>
            <a:t>Période optionnelle 2 (12 mois) </a:t>
          </a:r>
        </a:p>
      </dsp:txBody>
      <dsp:txXfrm>
        <a:off x="1574019" y="1698558"/>
        <a:ext cx="1349159" cy="13491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16EEAB-3AC7-4039-B261-62ADC3C922F8}">
      <dsp:nvSpPr>
        <dsp:cNvPr id="0" name=""/>
        <dsp:cNvSpPr/>
      </dsp:nvSpPr>
      <dsp:spPr>
        <a:xfrm rot="5400000">
          <a:off x="-175397" y="178403"/>
          <a:ext cx="1169318" cy="818523"/>
        </a:xfrm>
        <a:prstGeom prst="chevron">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fr-FR" sz="2000" b="1" kern="1200" dirty="0">
              <a:solidFill>
                <a:schemeClr val="tx2">
                  <a:lumMod val="75000"/>
                </a:schemeClr>
              </a:solidFill>
              <a:effectLst>
                <a:outerShdw blurRad="38100" dist="38100" dir="2700000" algn="tl">
                  <a:srgbClr val="000000">
                    <a:alpha val="43137"/>
                  </a:srgbClr>
                </a:outerShdw>
              </a:effectLst>
            </a:rPr>
            <a:t>Tâche 1</a:t>
          </a:r>
        </a:p>
      </dsp:txBody>
      <dsp:txXfrm rot="-5400000">
        <a:off x="1" y="412268"/>
        <a:ext cx="818523" cy="350795"/>
      </dsp:txXfrm>
    </dsp:sp>
    <dsp:sp modelId="{29736C22-797A-436E-AA3F-331C75E2D699}">
      <dsp:nvSpPr>
        <dsp:cNvPr id="0" name=""/>
        <dsp:cNvSpPr/>
      </dsp:nvSpPr>
      <dsp:spPr>
        <a:xfrm rot="5400000">
          <a:off x="5594281" y="-4772752"/>
          <a:ext cx="760057" cy="10311574"/>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fr-FR" sz="1800" b="1" kern="1200" dirty="0"/>
            <a:t>Appui à l’ECR de la région TTH dans la mise à jour des PEI et dans la programmation de leur mise en œuvre </a:t>
          </a:r>
          <a:r>
            <a:rPr lang="fr-FR" sz="1800" b="1" kern="1200" dirty="0">
              <a:solidFill>
                <a:schemeClr val="tx2"/>
              </a:solidFill>
              <a:latin typeface="+mn-lt"/>
              <a:ea typeface="+mn-ea"/>
              <a:cs typeface="+mn-cs"/>
            </a:rPr>
            <a:t>;</a:t>
          </a:r>
        </a:p>
      </dsp:txBody>
      <dsp:txXfrm rot="-5400000">
        <a:off x="818523" y="40109"/>
        <a:ext cx="10274471" cy="685851"/>
      </dsp:txXfrm>
    </dsp:sp>
    <dsp:sp modelId="{9F26D753-8E33-434C-BDEF-F10083965FCE}">
      <dsp:nvSpPr>
        <dsp:cNvPr id="0" name=""/>
        <dsp:cNvSpPr/>
      </dsp:nvSpPr>
      <dsp:spPr>
        <a:xfrm rot="5400000">
          <a:off x="-175397" y="1231458"/>
          <a:ext cx="1169318" cy="818523"/>
        </a:xfrm>
        <a:prstGeom prst="chevron">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fr-FR" sz="2000" b="1" kern="1200" dirty="0">
              <a:solidFill>
                <a:schemeClr val="tx2">
                  <a:lumMod val="75000"/>
                </a:schemeClr>
              </a:solidFill>
              <a:effectLst>
                <a:outerShdw blurRad="38100" dist="38100" dir="2700000" algn="tl">
                  <a:srgbClr val="000000">
                    <a:alpha val="43137"/>
                  </a:srgbClr>
                </a:outerShdw>
              </a:effectLst>
            </a:rPr>
            <a:t>Tâche 2</a:t>
          </a:r>
        </a:p>
      </dsp:txBody>
      <dsp:txXfrm rot="-5400000">
        <a:off x="1" y="1465323"/>
        <a:ext cx="818523" cy="350795"/>
      </dsp:txXfrm>
    </dsp:sp>
    <dsp:sp modelId="{E8B733E4-8309-42AE-939A-CFC49EF30D6C}">
      <dsp:nvSpPr>
        <dsp:cNvPr id="0" name=""/>
        <dsp:cNvSpPr/>
      </dsp:nvSpPr>
      <dsp:spPr>
        <a:xfrm rot="5400000">
          <a:off x="5594281" y="-3719698"/>
          <a:ext cx="760057" cy="10311574"/>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fr-FR" sz="1800" b="1" kern="1200" dirty="0"/>
            <a:t>Appui à l’ECR dans le suivi de la mise en œuvre des PEI et dans le renforcement des capacités dans les établissements scolaires de la région TTH </a:t>
          </a:r>
          <a:r>
            <a:rPr lang="fr-FR" sz="1800" b="1" kern="1200" dirty="0">
              <a:solidFill>
                <a:schemeClr val="tx2"/>
              </a:solidFill>
              <a:latin typeface="+mn-lt"/>
              <a:ea typeface="+mn-ea"/>
              <a:cs typeface="+mn-cs"/>
            </a:rPr>
            <a:t>; </a:t>
          </a:r>
        </a:p>
      </dsp:txBody>
      <dsp:txXfrm rot="-5400000">
        <a:off x="818523" y="1093163"/>
        <a:ext cx="10274471" cy="685851"/>
      </dsp:txXfrm>
    </dsp:sp>
    <dsp:sp modelId="{081D2DA4-5E7E-434B-8A00-102F8E58C07C}">
      <dsp:nvSpPr>
        <dsp:cNvPr id="0" name=""/>
        <dsp:cNvSpPr/>
      </dsp:nvSpPr>
      <dsp:spPr>
        <a:xfrm rot="5400000">
          <a:off x="-175397" y="2284512"/>
          <a:ext cx="1169318" cy="818523"/>
        </a:xfrm>
        <a:prstGeom prst="chevron">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fr-FR" sz="2000" b="1" kern="1200" dirty="0">
              <a:solidFill>
                <a:schemeClr val="tx2">
                  <a:lumMod val="75000"/>
                </a:schemeClr>
              </a:solidFill>
              <a:effectLst>
                <a:outerShdw blurRad="38100" dist="38100" dir="2700000" algn="tl">
                  <a:srgbClr val="000000">
                    <a:alpha val="43137"/>
                  </a:srgbClr>
                </a:outerShdw>
              </a:effectLst>
            </a:rPr>
            <a:t>Tâche3</a:t>
          </a:r>
        </a:p>
      </dsp:txBody>
      <dsp:txXfrm rot="-5400000">
        <a:off x="1" y="2518377"/>
        <a:ext cx="818523" cy="350795"/>
      </dsp:txXfrm>
    </dsp:sp>
    <dsp:sp modelId="{78EC77F3-F9FD-445C-9C09-693D8ACFC6D5}">
      <dsp:nvSpPr>
        <dsp:cNvPr id="0" name=""/>
        <dsp:cNvSpPr/>
      </dsp:nvSpPr>
      <dsp:spPr>
        <a:xfrm rot="5400000">
          <a:off x="5594281" y="-2666644"/>
          <a:ext cx="760057" cy="10311574"/>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fr-FR" sz="1800" b="1" kern="1200" dirty="0"/>
            <a:t>Lancement et appropriation du processus PEI dans les régions MS et FM </a:t>
          </a:r>
          <a:r>
            <a:rPr lang="fr-FR" sz="1800" b="1" kern="1200" dirty="0">
              <a:solidFill>
                <a:schemeClr val="tx2"/>
              </a:solidFill>
              <a:latin typeface="+mn-lt"/>
              <a:ea typeface="+mn-ea"/>
              <a:cs typeface="+mn-cs"/>
            </a:rPr>
            <a:t>;</a:t>
          </a:r>
        </a:p>
      </dsp:txBody>
      <dsp:txXfrm rot="-5400000">
        <a:off x="818523" y="2146217"/>
        <a:ext cx="10274471" cy="685851"/>
      </dsp:txXfrm>
    </dsp:sp>
    <dsp:sp modelId="{1C1DC7C5-E4B7-4D34-B69E-DE29B59B453D}">
      <dsp:nvSpPr>
        <dsp:cNvPr id="0" name=""/>
        <dsp:cNvSpPr/>
      </dsp:nvSpPr>
      <dsp:spPr>
        <a:xfrm rot="5400000">
          <a:off x="-175397" y="3337566"/>
          <a:ext cx="1169318" cy="818523"/>
        </a:xfrm>
        <a:prstGeom prst="chevron">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fr-FR" sz="2000" b="1" kern="1200" dirty="0">
              <a:solidFill>
                <a:schemeClr val="tx2">
                  <a:lumMod val="75000"/>
                </a:schemeClr>
              </a:solidFill>
              <a:effectLst>
                <a:outerShdw blurRad="38100" dist="38100" dir="2700000" algn="tl">
                  <a:srgbClr val="000000">
                    <a:alpha val="43137"/>
                  </a:srgbClr>
                </a:outerShdw>
              </a:effectLst>
            </a:rPr>
            <a:t>Tâche 4</a:t>
          </a:r>
        </a:p>
      </dsp:txBody>
      <dsp:txXfrm rot="-5400000">
        <a:off x="1" y="3571431"/>
        <a:ext cx="818523" cy="350795"/>
      </dsp:txXfrm>
    </dsp:sp>
    <dsp:sp modelId="{B67AC132-3591-49F3-A604-AD0887C8AB28}">
      <dsp:nvSpPr>
        <dsp:cNvPr id="0" name=""/>
        <dsp:cNvSpPr/>
      </dsp:nvSpPr>
      <dsp:spPr>
        <a:xfrm rot="5400000">
          <a:off x="5594281" y="-1613589"/>
          <a:ext cx="760057" cy="10311574"/>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fr-FR" sz="1800" b="1" kern="1200" dirty="0"/>
            <a:t>Appui aux ECR des régions MS et FM dans l’élaboration des PEI selon une approche participative et renforcement des capacités des équipes au niveau régional, provincial et local </a:t>
          </a:r>
          <a:r>
            <a:rPr lang="fr-FR" sz="1800" b="1" kern="1200" dirty="0">
              <a:solidFill>
                <a:schemeClr val="tx2"/>
              </a:solidFill>
              <a:latin typeface="+mn-lt"/>
              <a:ea typeface="+mn-ea"/>
              <a:cs typeface="+mn-cs"/>
            </a:rPr>
            <a:t>;</a:t>
          </a:r>
        </a:p>
      </dsp:txBody>
      <dsp:txXfrm rot="-5400000">
        <a:off x="818523" y="3199272"/>
        <a:ext cx="10274471" cy="685851"/>
      </dsp:txXfrm>
    </dsp:sp>
    <dsp:sp modelId="{346703B3-E871-4BB4-923A-39BB6E969E11}">
      <dsp:nvSpPr>
        <dsp:cNvPr id="0" name=""/>
        <dsp:cNvSpPr/>
      </dsp:nvSpPr>
      <dsp:spPr>
        <a:xfrm rot="5400000">
          <a:off x="-175397" y="4390621"/>
          <a:ext cx="1169318" cy="818523"/>
        </a:xfrm>
        <a:prstGeom prst="chevron">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r-FR" sz="1800" b="1" dirty="0">
              <a:solidFill>
                <a:schemeClr val="tx2">
                  <a:lumMod val="75000"/>
                </a:schemeClr>
              </a:solidFill>
              <a:effectLst>
                <a:outerShdw blurRad="38100" dist="38100" dir="2700000" algn="tl">
                  <a:srgbClr val="000000">
                    <a:alpha val="43137"/>
                  </a:srgbClr>
                </a:outerShdw>
              </a:effectLst>
            </a:rPr>
            <a:t>Tâche</a:t>
          </a:r>
          <a:r>
            <a:rPr lang="fr-FR" sz="1800" b="1" kern="1200" dirty="0">
              <a:solidFill>
                <a:schemeClr val="tx2"/>
              </a:solidFill>
              <a:effectLst>
                <a:outerShdw blurRad="38100" dist="38100" dir="2700000" algn="tl">
                  <a:srgbClr val="000000">
                    <a:alpha val="43137"/>
                  </a:srgbClr>
                </a:outerShdw>
              </a:effectLst>
              <a:latin typeface="+mn-lt"/>
              <a:ea typeface="+mn-ea"/>
              <a:cs typeface="+mn-cs"/>
            </a:rPr>
            <a:t> 5</a:t>
          </a:r>
        </a:p>
      </dsp:txBody>
      <dsp:txXfrm rot="-5400000">
        <a:off x="1" y="4624486"/>
        <a:ext cx="818523" cy="350795"/>
      </dsp:txXfrm>
    </dsp:sp>
    <dsp:sp modelId="{A57275CF-B3B1-4B8D-B9E4-AB144A4B5C89}">
      <dsp:nvSpPr>
        <dsp:cNvPr id="0" name=""/>
        <dsp:cNvSpPr/>
      </dsp:nvSpPr>
      <dsp:spPr>
        <a:xfrm rot="5400000">
          <a:off x="5594281" y="-560535"/>
          <a:ext cx="760057" cy="10311574"/>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fr-FR" sz="1800" b="1" kern="1200" dirty="0"/>
            <a:t>Capitalisation sur l’expérience du processus PEI et élaboration d’un guide de bonnes pratiques</a:t>
          </a:r>
          <a:r>
            <a:rPr lang="fr-FR" sz="1800" b="1" kern="1200" dirty="0">
              <a:solidFill>
                <a:schemeClr val="tx2"/>
              </a:solidFill>
              <a:latin typeface="+mn-lt"/>
              <a:ea typeface="+mn-ea"/>
              <a:cs typeface="+mn-cs"/>
            </a:rPr>
            <a:t>. </a:t>
          </a:r>
        </a:p>
      </dsp:txBody>
      <dsp:txXfrm rot="-5400000">
        <a:off x="818523" y="4252326"/>
        <a:ext cx="10274471" cy="68585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16EEAB-3AC7-4039-B261-62ADC3C922F8}">
      <dsp:nvSpPr>
        <dsp:cNvPr id="0" name=""/>
        <dsp:cNvSpPr/>
      </dsp:nvSpPr>
      <dsp:spPr>
        <a:xfrm rot="5400000">
          <a:off x="-187483" y="190317"/>
          <a:ext cx="1249886" cy="874920"/>
        </a:xfrm>
        <a:prstGeom prst="chevron">
          <a:avLst/>
        </a:prstGeom>
        <a:solidFill>
          <a:schemeClr val="accent1"/>
        </a:solidFill>
        <a:ln w="9525" cap="flat" cmpd="sng" algn="ctr">
          <a:solidFill>
            <a:schemeClr val="accent1">
              <a:hueOff val="0"/>
              <a:satOff val="0"/>
              <a:lumOff val="0"/>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fr-FR" sz="1100" b="1" kern="1200" dirty="0">
              <a:solidFill>
                <a:schemeClr val="tx2">
                  <a:lumMod val="75000"/>
                </a:schemeClr>
              </a:solidFill>
              <a:effectLst>
                <a:outerShdw blurRad="38100" dist="38100" dir="2700000" algn="tl">
                  <a:srgbClr val="000000">
                    <a:alpha val="43137"/>
                  </a:srgbClr>
                </a:outerShdw>
              </a:effectLst>
            </a:rPr>
            <a:t>Livrables </a:t>
          </a:r>
          <a:r>
            <a:rPr lang="fr-FR" sz="1100" b="1" kern="1200">
              <a:solidFill>
                <a:schemeClr val="tx2">
                  <a:lumMod val="75000"/>
                </a:schemeClr>
              </a:solidFill>
              <a:effectLst>
                <a:outerShdw blurRad="38100" dist="38100" dir="2700000" algn="tl">
                  <a:srgbClr val="000000">
                    <a:alpha val="43137"/>
                  </a:srgbClr>
                </a:outerShdw>
              </a:effectLst>
            </a:rPr>
            <a:t>après </a:t>
          </a:r>
          <a:r>
            <a:rPr lang="fr-FR" sz="1100" b="1" kern="1200" smtClean="0">
              <a:solidFill>
                <a:schemeClr val="tx2">
                  <a:lumMod val="75000"/>
                </a:schemeClr>
              </a:solidFill>
              <a:effectLst>
                <a:outerShdw blurRad="38100" dist="38100" dir="2700000" algn="tl">
                  <a:srgbClr val="000000">
                    <a:alpha val="43137"/>
                  </a:srgbClr>
                </a:outerShdw>
              </a:effectLst>
            </a:rPr>
            <a:t>2 </a:t>
          </a:r>
          <a:r>
            <a:rPr lang="fr-FR" sz="1100" b="1" kern="1200" dirty="0">
              <a:solidFill>
                <a:schemeClr val="tx2">
                  <a:lumMod val="75000"/>
                </a:schemeClr>
              </a:solidFill>
              <a:effectLst>
                <a:outerShdw blurRad="38100" dist="38100" dir="2700000" algn="tl">
                  <a:srgbClr val="000000">
                    <a:alpha val="43137"/>
                  </a:srgbClr>
                </a:outerShdw>
              </a:effectLst>
            </a:rPr>
            <a:t>mois</a:t>
          </a:r>
        </a:p>
      </dsp:txBody>
      <dsp:txXfrm rot="-5400000">
        <a:off x="0" y="440294"/>
        <a:ext cx="874920" cy="374966"/>
      </dsp:txXfrm>
    </dsp:sp>
    <dsp:sp modelId="{29736C22-797A-436E-AA3F-331C75E2D699}">
      <dsp:nvSpPr>
        <dsp:cNvPr id="0" name=""/>
        <dsp:cNvSpPr/>
      </dsp:nvSpPr>
      <dsp:spPr>
        <a:xfrm rot="5400000">
          <a:off x="5864143" y="-4989222"/>
          <a:ext cx="812426" cy="10790871"/>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fr-FR" sz="1600" b="1" kern="1200" dirty="0">
              <a:solidFill>
                <a:schemeClr val="tx1"/>
              </a:solidFill>
              <a:latin typeface="+mn-lt"/>
              <a:ea typeface="+mn-ea"/>
              <a:cs typeface="+mn-cs"/>
            </a:rPr>
            <a:t>Rapport décrivant la programmation, la méthodologie et les outils d’intervention dans chacune des 3 régions ;</a:t>
          </a:r>
        </a:p>
        <a:p>
          <a:pPr marL="171450" lvl="1" indent="-171450" algn="l" defTabSz="711200">
            <a:lnSpc>
              <a:spcPct val="90000"/>
            </a:lnSpc>
            <a:spcBef>
              <a:spcPct val="0"/>
            </a:spcBef>
            <a:spcAft>
              <a:spcPct val="15000"/>
            </a:spcAft>
            <a:buChar char="••"/>
          </a:pPr>
          <a:r>
            <a:rPr lang="fr-FR" sz="1600" b="1" kern="1200" dirty="0">
              <a:solidFill>
                <a:schemeClr val="tx1"/>
              </a:solidFill>
              <a:latin typeface="+mn-lt"/>
              <a:ea typeface="+mn-ea"/>
              <a:cs typeface="+mn-cs"/>
            </a:rPr>
            <a:t>Rapport sur la réalisation des ateliers de mise en place des équipes PEI dans chacune des 3 régions ;</a:t>
          </a:r>
        </a:p>
        <a:p>
          <a:pPr marL="171450" lvl="1" indent="-171450" algn="l" defTabSz="711200">
            <a:lnSpc>
              <a:spcPct val="90000"/>
            </a:lnSpc>
            <a:spcBef>
              <a:spcPct val="0"/>
            </a:spcBef>
            <a:spcAft>
              <a:spcPct val="15000"/>
            </a:spcAft>
            <a:buChar char="••"/>
          </a:pPr>
          <a:r>
            <a:rPr lang="fr-FR" sz="1600" b="1" kern="1200" dirty="0">
              <a:solidFill>
                <a:schemeClr val="tx1"/>
              </a:solidFill>
              <a:latin typeface="+mn-lt"/>
              <a:ea typeface="+mn-ea"/>
              <a:cs typeface="+mn-cs"/>
            </a:rPr>
            <a:t>Rapport détaillant le contenu des formations à réaliser (planning, méthodologie et supports).</a:t>
          </a:r>
        </a:p>
      </dsp:txBody>
      <dsp:txXfrm rot="-5400000">
        <a:off x="874921" y="39659"/>
        <a:ext cx="10751212" cy="733108"/>
      </dsp:txXfrm>
    </dsp:sp>
    <dsp:sp modelId="{9F26D753-8E33-434C-BDEF-F10083965FCE}">
      <dsp:nvSpPr>
        <dsp:cNvPr id="0" name=""/>
        <dsp:cNvSpPr/>
      </dsp:nvSpPr>
      <dsp:spPr>
        <a:xfrm rot="5400000">
          <a:off x="-187483" y="1400782"/>
          <a:ext cx="1249886" cy="874920"/>
        </a:xfrm>
        <a:prstGeom prst="chevron">
          <a:avLst/>
        </a:prstGeom>
        <a:solidFill>
          <a:schemeClr val="accent1"/>
        </a:solidFill>
        <a:ln w="9525" cap="flat" cmpd="sng" algn="ctr">
          <a:solidFill>
            <a:schemeClr val="accent1">
              <a:hueOff val="0"/>
              <a:satOff val="0"/>
              <a:lumOff val="0"/>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fr-FR" sz="1100" b="1" kern="1200" dirty="0">
              <a:solidFill>
                <a:schemeClr val="tx2">
                  <a:lumMod val="75000"/>
                </a:schemeClr>
              </a:solidFill>
              <a:effectLst>
                <a:outerShdw blurRad="38100" dist="38100" dir="2700000" algn="tl">
                  <a:srgbClr val="000000">
                    <a:alpha val="43137"/>
                  </a:srgbClr>
                </a:outerShdw>
              </a:effectLst>
            </a:rPr>
            <a:t>Livrables après 5 mois</a:t>
          </a:r>
        </a:p>
      </dsp:txBody>
      <dsp:txXfrm rot="-5400000">
        <a:off x="0" y="1650759"/>
        <a:ext cx="874920" cy="374966"/>
      </dsp:txXfrm>
    </dsp:sp>
    <dsp:sp modelId="{E8B733E4-8309-42AE-939A-CFC49EF30D6C}">
      <dsp:nvSpPr>
        <dsp:cNvPr id="0" name=""/>
        <dsp:cNvSpPr/>
      </dsp:nvSpPr>
      <dsp:spPr>
        <a:xfrm rot="5400000">
          <a:off x="5779443" y="-3710319"/>
          <a:ext cx="981825" cy="10790871"/>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endParaRPr lang="fr-FR" sz="1600" b="1" kern="1200" dirty="0">
            <a:solidFill>
              <a:schemeClr val="tx2"/>
            </a:solidFill>
            <a:latin typeface="+mn-lt"/>
            <a:ea typeface="+mn-ea"/>
            <a:cs typeface="+mn-cs"/>
          </a:endParaRPr>
        </a:p>
        <a:p>
          <a:pPr marL="171450" lvl="1" indent="-171450" algn="l" defTabSz="711200">
            <a:lnSpc>
              <a:spcPct val="90000"/>
            </a:lnSpc>
            <a:spcBef>
              <a:spcPct val="0"/>
            </a:spcBef>
            <a:spcAft>
              <a:spcPct val="15000"/>
            </a:spcAft>
            <a:buChar char="••"/>
          </a:pPr>
          <a:r>
            <a:rPr lang="fr-FR" sz="1600" b="1" kern="1200" dirty="0">
              <a:solidFill>
                <a:schemeClr val="tx1"/>
              </a:solidFill>
              <a:latin typeface="+mn-lt"/>
              <a:ea typeface="+mn-ea"/>
              <a:cs typeface="+mn-cs"/>
            </a:rPr>
            <a:t>34 PEI mis à jour et rapport de situation dans la région TTH ;</a:t>
          </a:r>
        </a:p>
        <a:p>
          <a:pPr marL="171450" lvl="1" indent="-171450" algn="l" defTabSz="711200">
            <a:lnSpc>
              <a:spcPct val="90000"/>
            </a:lnSpc>
            <a:spcBef>
              <a:spcPct val="0"/>
            </a:spcBef>
            <a:spcAft>
              <a:spcPct val="15000"/>
            </a:spcAft>
            <a:buChar char="••"/>
          </a:pPr>
          <a:r>
            <a:rPr lang="fr-FR" sz="1600" b="1" kern="1200" dirty="0">
              <a:solidFill>
                <a:schemeClr val="tx1"/>
              </a:solidFill>
              <a:latin typeface="+mn-lt"/>
              <a:ea typeface="+mn-ea"/>
              <a:cs typeface="+mn-cs"/>
            </a:rPr>
            <a:t>Rapport sur le lancement des PEI (séances d’information et consultation) dans les 56 établissements scolaires des régions MS et FM.</a:t>
          </a:r>
        </a:p>
        <a:p>
          <a:pPr marL="171450" lvl="1" indent="-171450" algn="l" defTabSz="711200">
            <a:lnSpc>
              <a:spcPct val="90000"/>
            </a:lnSpc>
            <a:spcBef>
              <a:spcPct val="0"/>
            </a:spcBef>
            <a:spcAft>
              <a:spcPct val="15000"/>
            </a:spcAft>
            <a:buChar char="••"/>
          </a:pPr>
          <a:endParaRPr lang="fr-FR" sz="1600" b="1" kern="1200" dirty="0">
            <a:solidFill>
              <a:schemeClr val="tx2"/>
            </a:solidFill>
            <a:latin typeface="+mn-lt"/>
            <a:ea typeface="+mn-ea"/>
            <a:cs typeface="+mn-cs"/>
          </a:endParaRPr>
        </a:p>
      </dsp:txBody>
      <dsp:txXfrm rot="-5400000">
        <a:off x="874921" y="1242132"/>
        <a:ext cx="10742942" cy="885967"/>
      </dsp:txXfrm>
    </dsp:sp>
    <dsp:sp modelId="{081D2DA4-5E7E-434B-8A00-102F8E58C07C}">
      <dsp:nvSpPr>
        <dsp:cNvPr id="0" name=""/>
        <dsp:cNvSpPr/>
      </dsp:nvSpPr>
      <dsp:spPr>
        <a:xfrm rot="5400000">
          <a:off x="-187483" y="2665408"/>
          <a:ext cx="1249886" cy="874920"/>
        </a:xfrm>
        <a:prstGeom prst="chevron">
          <a:avLst/>
        </a:prstGeom>
        <a:solidFill>
          <a:schemeClr val="accent1"/>
        </a:solidFill>
        <a:ln w="9525" cap="flat" cmpd="sng" algn="ctr">
          <a:solidFill>
            <a:schemeClr val="accent1">
              <a:hueOff val="0"/>
              <a:satOff val="0"/>
              <a:lumOff val="0"/>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fr-FR" sz="1100" b="1" kern="1200" dirty="0">
              <a:solidFill>
                <a:schemeClr val="tx2">
                  <a:lumMod val="75000"/>
                </a:schemeClr>
              </a:solidFill>
              <a:effectLst>
                <a:outerShdw blurRad="38100" dist="38100" dir="2700000" algn="tl">
                  <a:srgbClr val="000000">
                    <a:alpha val="43137"/>
                  </a:srgbClr>
                </a:outerShdw>
              </a:effectLst>
            </a:rPr>
            <a:t>Livrables après 8 mois</a:t>
          </a:r>
        </a:p>
      </dsp:txBody>
      <dsp:txXfrm rot="-5400000">
        <a:off x="0" y="2915385"/>
        <a:ext cx="874920" cy="374966"/>
      </dsp:txXfrm>
    </dsp:sp>
    <dsp:sp modelId="{78EC77F3-F9FD-445C-9C09-693D8ACFC6D5}">
      <dsp:nvSpPr>
        <dsp:cNvPr id="0" name=""/>
        <dsp:cNvSpPr/>
      </dsp:nvSpPr>
      <dsp:spPr>
        <a:xfrm rot="5400000">
          <a:off x="5725283" y="-2511297"/>
          <a:ext cx="1090146" cy="10790871"/>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rtl="0">
            <a:lnSpc>
              <a:spcPct val="90000"/>
            </a:lnSpc>
            <a:spcBef>
              <a:spcPct val="0"/>
            </a:spcBef>
            <a:spcAft>
              <a:spcPct val="15000"/>
            </a:spcAft>
            <a:buChar char="••"/>
          </a:pPr>
          <a:r>
            <a:rPr lang="fr-FR" sz="1600" b="1" kern="1200" dirty="0">
              <a:solidFill>
                <a:schemeClr val="tx1"/>
              </a:solidFill>
              <a:latin typeface="+mn-lt"/>
              <a:ea typeface="+mn-ea"/>
              <a:cs typeface="+mn-cs"/>
            </a:rPr>
            <a:t>Rapport de mise en œuvre des 34 PEI de la région TTH ;</a:t>
          </a:r>
        </a:p>
        <a:p>
          <a:pPr marL="171450" lvl="1" indent="-171450" algn="l" defTabSz="711200">
            <a:lnSpc>
              <a:spcPct val="90000"/>
            </a:lnSpc>
            <a:spcBef>
              <a:spcPct val="0"/>
            </a:spcBef>
            <a:spcAft>
              <a:spcPct val="15000"/>
            </a:spcAft>
            <a:buChar char="••"/>
          </a:pPr>
          <a:r>
            <a:rPr lang="fr-FR" sz="1600" b="1" kern="1200" dirty="0">
              <a:solidFill>
                <a:schemeClr val="tx1"/>
              </a:solidFill>
              <a:latin typeface="+mn-lt"/>
              <a:ea typeface="+mn-ea"/>
              <a:cs typeface="+mn-cs"/>
            </a:rPr>
            <a:t>Version provisoire des 56 PEI des régions MS et FM ;</a:t>
          </a:r>
        </a:p>
        <a:p>
          <a:pPr marL="171450" lvl="1" indent="-171450" algn="l" defTabSz="711200">
            <a:lnSpc>
              <a:spcPct val="90000"/>
            </a:lnSpc>
            <a:spcBef>
              <a:spcPct val="0"/>
            </a:spcBef>
            <a:spcAft>
              <a:spcPct val="15000"/>
            </a:spcAft>
            <a:buChar char="••"/>
          </a:pPr>
          <a:r>
            <a:rPr lang="fr-FR" sz="1600" b="1" kern="1200" dirty="0">
              <a:solidFill>
                <a:schemeClr val="tx1"/>
              </a:solidFill>
              <a:latin typeface="+mn-lt"/>
              <a:ea typeface="+mn-ea"/>
              <a:cs typeface="+mn-cs"/>
            </a:rPr>
            <a:t>Rapport sur les formations réalisées. </a:t>
          </a:r>
        </a:p>
      </dsp:txBody>
      <dsp:txXfrm rot="-5400000">
        <a:off x="874921" y="2392282"/>
        <a:ext cx="10737654" cy="983712"/>
      </dsp:txXfrm>
    </dsp:sp>
    <dsp:sp modelId="{1C1DC7C5-E4B7-4D34-B69E-DE29B59B453D}">
      <dsp:nvSpPr>
        <dsp:cNvPr id="0" name=""/>
        <dsp:cNvSpPr/>
      </dsp:nvSpPr>
      <dsp:spPr>
        <a:xfrm rot="5400000">
          <a:off x="-187483" y="4142724"/>
          <a:ext cx="1249886" cy="874920"/>
        </a:xfrm>
        <a:prstGeom prst="chevron">
          <a:avLst/>
        </a:prstGeom>
        <a:solidFill>
          <a:schemeClr val="accent1"/>
        </a:solidFill>
        <a:ln w="9525" cap="flat" cmpd="sng" algn="ctr">
          <a:solidFill>
            <a:schemeClr val="accent1">
              <a:hueOff val="0"/>
              <a:satOff val="0"/>
              <a:lumOff val="0"/>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fr-FR" sz="1100" b="1" kern="1200" dirty="0">
              <a:solidFill>
                <a:schemeClr val="tx2">
                  <a:lumMod val="75000"/>
                </a:schemeClr>
              </a:solidFill>
              <a:effectLst>
                <a:outerShdw blurRad="38100" dist="38100" dir="2700000" algn="tl">
                  <a:srgbClr val="000000">
                    <a:alpha val="43137"/>
                  </a:srgbClr>
                </a:outerShdw>
              </a:effectLst>
            </a:rPr>
            <a:t>Livrables après 10 mois</a:t>
          </a:r>
        </a:p>
      </dsp:txBody>
      <dsp:txXfrm rot="-5400000">
        <a:off x="0" y="4392701"/>
        <a:ext cx="874920" cy="374966"/>
      </dsp:txXfrm>
    </dsp:sp>
    <dsp:sp modelId="{B67AC132-3591-49F3-A604-AD0887C8AB28}">
      <dsp:nvSpPr>
        <dsp:cNvPr id="0" name=""/>
        <dsp:cNvSpPr/>
      </dsp:nvSpPr>
      <dsp:spPr>
        <a:xfrm rot="5400000">
          <a:off x="5376492" y="-897880"/>
          <a:ext cx="1787727" cy="10790871"/>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fr-FR" sz="1600" b="1" kern="1200" dirty="0">
              <a:solidFill>
                <a:schemeClr val="tx1"/>
              </a:solidFill>
              <a:latin typeface="+mn-lt"/>
              <a:ea typeface="+mn-ea"/>
              <a:cs typeface="+mn-cs"/>
            </a:rPr>
            <a:t>Rapports de finalisation et d’opérationnalisation des instruments de suivi du PEI dans les 56 établissements scolaires des régions MS / FM ;</a:t>
          </a:r>
        </a:p>
        <a:p>
          <a:pPr marL="171450" lvl="1" indent="-171450" algn="l" defTabSz="711200">
            <a:lnSpc>
              <a:spcPct val="90000"/>
            </a:lnSpc>
            <a:spcBef>
              <a:spcPct val="0"/>
            </a:spcBef>
            <a:spcAft>
              <a:spcPct val="15000"/>
            </a:spcAft>
            <a:buChar char="••"/>
          </a:pPr>
          <a:r>
            <a:rPr lang="fr-FR" sz="1600" b="1" kern="1200" dirty="0">
              <a:solidFill>
                <a:schemeClr val="tx1"/>
              </a:solidFill>
              <a:latin typeface="+mn-lt"/>
              <a:ea typeface="+mn-ea"/>
              <a:cs typeface="+mn-cs"/>
            </a:rPr>
            <a:t>Mise en place du réseau d’échange d’expériences entre les 3 régions ; </a:t>
          </a:r>
        </a:p>
        <a:p>
          <a:pPr marL="171450" lvl="1" indent="-171450" algn="l" defTabSz="711200">
            <a:lnSpc>
              <a:spcPct val="90000"/>
            </a:lnSpc>
            <a:spcBef>
              <a:spcPct val="0"/>
            </a:spcBef>
            <a:spcAft>
              <a:spcPct val="15000"/>
            </a:spcAft>
            <a:buChar char="••"/>
          </a:pPr>
          <a:r>
            <a:rPr lang="fr-FR" sz="1600" b="1" kern="1200" dirty="0">
              <a:solidFill>
                <a:schemeClr val="tx1"/>
              </a:solidFill>
              <a:latin typeface="+mn-lt"/>
              <a:ea typeface="+mn-ea"/>
              <a:cs typeface="+mn-cs"/>
            </a:rPr>
            <a:t>Version finale des 56 PEI des régions MS et FM et recommandations pour la programmation de l’année suivante ;</a:t>
          </a:r>
        </a:p>
        <a:p>
          <a:pPr marL="171450" lvl="1" indent="-171450" algn="l" defTabSz="711200">
            <a:lnSpc>
              <a:spcPct val="90000"/>
            </a:lnSpc>
            <a:spcBef>
              <a:spcPct val="0"/>
            </a:spcBef>
            <a:spcAft>
              <a:spcPct val="15000"/>
            </a:spcAft>
            <a:buChar char="••"/>
          </a:pPr>
          <a:r>
            <a:rPr lang="fr-FR" sz="1600" b="1" kern="1200" dirty="0">
              <a:solidFill>
                <a:schemeClr val="tx1"/>
              </a:solidFill>
              <a:latin typeface="+mn-lt"/>
              <a:ea typeface="+mn-ea"/>
              <a:cs typeface="+mn-cs"/>
            </a:rPr>
            <a:t>Rapport de suivi et évaluation de la mise en œuvre des PEI dans la région TTH et recommandations pour la programmation de l’année suivante ;</a:t>
          </a:r>
        </a:p>
        <a:p>
          <a:pPr marL="171450" lvl="1" indent="-171450" algn="l" defTabSz="711200">
            <a:lnSpc>
              <a:spcPct val="90000"/>
            </a:lnSpc>
            <a:spcBef>
              <a:spcPct val="0"/>
            </a:spcBef>
            <a:spcAft>
              <a:spcPct val="15000"/>
            </a:spcAft>
            <a:buChar char="••"/>
          </a:pPr>
          <a:r>
            <a:rPr lang="fr-FR" sz="1600" b="1" kern="1200" dirty="0">
              <a:solidFill>
                <a:schemeClr val="tx1"/>
              </a:solidFill>
              <a:latin typeface="+mn-lt"/>
              <a:ea typeface="+mn-ea"/>
              <a:cs typeface="+mn-cs"/>
            </a:rPr>
            <a:t>Rapport de bonnes pratiques et des défis majeurs.</a:t>
          </a:r>
        </a:p>
      </dsp:txBody>
      <dsp:txXfrm rot="-5400000">
        <a:off x="874920" y="3690962"/>
        <a:ext cx="10703601" cy="161318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xmlns="" id="{58EBEF37-3454-4A7B-BD25-71DC626AA17B}"/>
              </a:ext>
            </a:extLst>
          </p:cNvPr>
          <p:cNvSpPr>
            <a:spLocks noGrp="1"/>
          </p:cNvSpPr>
          <p:nvPr>
            <p:ph type="hdr" sz="quarter"/>
          </p:nvPr>
        </p:nvSpPr>
        <p:spPr>
          <a:xfrm>
            <a:off x="2" y="1"/>
            <a:ext cx="2946203" cy="49857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xmlns="" id="{13AC506E-7062-49A7-867D-7BE73B0AD757}"/>
              </a:ext>
            </a:extLst>
          </p:cNvPr>
          <p:cNvSpPr>
            <a:spLocks noGrp="1"/>
          </p:cNvSpPr>
          <p:nvPr>
            <p:ph type="dt" sz="quarter" idx="1"/>
          </p:nvPr>
        </p:nvSpPr>
        <p:spPr>
          <a:xfrm>
            <a:off x="3850386" y="1"/>
            <a:ext cx="2946202" cy="498578"/>
          </a:xfrm>
          <a:prstGeom prst="rect">
            <a:avLst/>
          </a:prstGeom>
        </p:spPr>
        <p:txBody>
          <a:bodyPr vert="horz" lIns="91440" tIns="45720" rIns="91440" bIns="45720" rtlCol="0"/>
          <a:lstStyle>
            <a:lvl1pPr algn="r">
              <a:defRPr sz="1200"/>
            </a:lvl1pPr>
          </a:lstStyle>
          <a:p>
            <a:fld id="{86283382-F2EC-4F8D-86FD-94812B9A0F88}" type="datetimeFigureOut">
              <a:rPr lang="fr-FR" smtClean="0"/>
              <a:t>27/06/2018</a:t>
            </a:fld>
            <a:endParaRPr lang="fr-FR"/>
          </a:p>
        </p:txBody>
      </p:sp>
      <p:sp>
        <p:nvSpPr>
          <p:cNvPr id="4" name="Espace réservé du pied de page 3">
            <a:extLst>
              <a:ext uri="{FF2B5EF4-FFF2-40B4-BE49-F238E27FC236}">
                <a16:creationId xmlns:a16="http://schemas.microsoft.com/office/drawing/2014/main" xmlns="" id="{82374BD3-52C4-41B3-B660-8D2C46F4AFAE}"/>
              </a:ext>
            </a:extLst>
          </p:cNvPr>
          <p:cNvSpPr>
            <a:spLocks noGrp="1"/>
          </p:cNvSpPr>
          <p:nvPr>
            <p:ph type="ftr" sz="quarter" idx="2"/>
          </p:nvPr>
        </p:nvSpPr>
        <p:spPr>
          <a:xfrm>
            <a:off x="2" y="9431237"/>
            <a:ext cx="2946203" cy="49857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xmlns="" id="{F60648E8-9A89-404C-BB96-BD0FD14C7F10}"/>
              </a:ext>
            </a:extLst>
          </p:cNvPr>
          <p:cNvSpPr>
            <a:spLocks noGrp="1"/>
          </p:cNvSpPr>
          <p:nvPr>
            <p:ph type="sldNum" sz="quarter" idx="3"/>
          </p:nvPr>
        </p:nvSpPr>
        <p:spPr>
          <a:xfrm>
            <a:off x="3850386" y="9431237"/>
            <a:ext cx="2946202" cy="498577"/>
          </a:xfrm>
          <a:prstGeom prst="rect">
            <a:avLst/>
          </a:prstGeom>
        </p:spPr>
        <p:txBody>
          <a:bodyPr vert="horz" lIns="91440" tIns="45720" rIns="91440" bIns="45720" rtlCol="0" anchor="b"/>
          <a:lstStyle>
            <a:lvl1pPr algn="r">
              <a:defRPr sz="1200"/>
            </a:lvl1pPr>
          </a:lstStyle>
          <a:p>
            <a:fld id="{7B50B6E6-1A50-48F3-A1AF-FFD7879E3E53}" type="slidenum">
              <a:rPr lang="fr-FR" smtClean="0"/>
              <a:t>‹#›</a:t>
            </a:fld>
            <a:endParaRPr lang="fr-FR"/>
          </a:p>
        </p:txBody>
      </p:sp>
    </p:spTree>
    <p:extLst>
      <p:ext uri="{BB962C8B-B14F-4D97-AF65-F5344CB8AC3E}">
        <p14:creationId xmlns:p14="http://schemas.microsoft.com/office/powerpoint/2010/main" val="29380921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2" y="1"/>
            <a:ext cx="2945727" cy="498159"/>
          </a:xfrm>
          <a:prstGeom prst="rect">
            <a:avLst/>
          </a:prstGeom>
        </p:spPr>
        <p:txBody>
          <a:bodyPr vert="horz" lIns="83503" tIns="41752" rIns="83503" bIns="41752" rtlCol="0"/>
          <a:lstStyle>
            <a:lvl1pPr algn="l">
              <a:defRPr sz="1100"/>
            </a:lvl1pPr>
          </a:lstStyle>
          <a:p>
            <a:endParaRPr lang="fr-FR"/>
          </a:p>
        </p:txBody>
      </p:sp>
      <p:sp>
        <p:nvSpPr>
          <p:cNvPr id="3" name="Espace réservé de la date 2"/>
          <p:cNvSpPr>
            <a:spLocks noGrp="1"/>
          </p:cNvSpPr>
          <p:nvPr>
            <p:ph type="dt" idx="1"/>
          </p:nvPr>
        </p:nvSpPr>
        <p:spPr>
          <a:xfrm>
            <a:off x="3850940" y="1"/>
            <a:ext cx="2944718" cy="498159"/>
          </a:xfrm>
          <a:prstGeom prst="rect">
            <a:avLst/>
          </a:prstGeom>
        </p:spPr>
        <p:txBody>
          <a:bodyPr vert="horz" lIns="83503" tIns="41752" rIns="83503" bIns="41752" rtlCol="0"/>
          <a:lstStyle>
            <a:lvl1pPr algn="r">
              <a:defRPr sz="1100"/>
            </a:lvl1pPr>
          </a:lstStyle>
          <a:p>
            <a:fld id="{DD9F0D77-D90D-46D6-B5BC-C7E00C8DE8F8}" type="datetimeFigureOut">
              <a:rPr lang="fr-FR" smtClean="0"/>
              <a:t>27/06/2018</a:t>
            </a:fld>
            <a:endParaRPr lang="fr-FR"/>
          </a:p>
        </p:txBody>
      </p:sp>
      <p:sp>
        <p:nvSpPr>
          <p:cNvPr id="4" name="Espace réservé de l'image des diapositives 3"/>
          <p:cNvSpPr>
            <a:spLocks noGrp="1" noRot="1" noChangeAspect="1"/>
          </p:cNvSpPr>
          <p:nvPr>
            <p:ph type="sldImg" idx="2"/>
          </p:nvPr>
        </p:nvSpPr>
        <p:spPr>
          <a:xfrm>
            <a:off x="423863" y="1243013"/>
            <a:ext cx="5949950" cy="3348037"/>
          </a:xfrm>
          <a:prstGeom prst="rect">
            <a:avLst/>
          </a:prstGeom>
          <a:noFill/>
          <a:ln w="12700">
            <a:solidFill>
              <a:prstClr val="black"/>
            </a:solidFill>
          </a:ln>
        </p:spPr>
        <p:txBody>
          <a:bodyPr vert="horz" lIns="83503" tIns="41752" rIns="83503" bIns="41752" rtlCol="0" anchor="ctr"/>
          <a:lstStyle/>
          <a:p>
            <a:endParaRPr lang="fr-FR"/>
          </a:p>
        </p:txBody>
      </p:sp>
      <p:sp>
        <p:nvSpPr>
          <p:cNvPr id="5" name="Espace réservé des notes 4"/>
          <p:cNvSpPr>
            <a:spLocks noGrp="1"/>
          </p:cNvSpPr>
          <p:nvPr>
            <p:ph type="body" sz="quarter" idx="3"/>
          </p:nvPr>
        </p:nvSpPr>
        <p:spPr>
          <a:xfrm>
            <a:off x="680174" y="4779401"/>
            <a:ext cx="5437333" cy="3910228"/>
          </a:xfrm>
          <a:prstGeom prst="rect">
            <a:avLst/>
          </a:prstGeom>
        </p:spPr>
        <p:txBody>
          <a:bodyPr vert="horz" lIns="83503" tIns="41752" rIns="83503" bIns="41752"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2" y="9431657"/>
            <a:ext cx="2945727" cy="498158"/>
          </a:xfrm>
          <a:prstGeom prst="rect">
            <a:avLst/>
          </a:prstGeom>
        </p:spPr>
        <p:txBody>
          <a:bodyPr vert="horz" lIns="83503" tIns="41752" rIns="83503" bIns="41752" rtlCol="0" anchor="b"/>
          <a:lstStyle>
            <a:lvl1pPr algn="l">
              <a:defRPr sz="1100"/>
            </a:lvl1pPr>
          </a:lstStyle>
          <a:p>
            <a:endParaRPr lang="fr-FR"/>
          </a:p>
        </p:txBody>
      </p:sp>
      <p:sp>
        <p:nvSpPr>
          <p:cNvPr id="7" name="Espace réservé du numéro de diapositive 6"/>
          <p:cNvSpPr>
            <a:spLocks noGrp="1"/>
          </p:cNvSpPr>
          <p:nvPr>
            <p:ph type="sldNum" sz="quarter" idx="5"/>
          </p:nvPr>
        </p:nvSpPr>
        <p:spPr>
          <a:xfrm>
            <a:off x="3850940" y="9431657"/>
            <a:ext cx="2944718" cy="498158"/>
          </a:xfrm>
          <a:prstGeom prst="rect">
            <a:avLst/>
          </a:prstGeom>
        </p:spPr>
        <p:txBody>
          <a:bodyPr vert="horz" lIns="83503" tIns="41752" rIns="83503" bIns="41752" rtlCol="0" anchor="b"/>
          <a:lstStyle>
            <a:lvl1pPr algn="r">
              <a:defRPr sz="1100"/>
            </a:lvl1pPr>
          </a:lstStyle>
          <a:p>
            <a:fld id="{F1D926DF-6993-480B-8C0A-47F16D863663}" type="slidenum">
              <a:rPr lang="fr-FR" smtClean="0"/>
              <a:t>‹#›</a:t>
            </a:fld>
            <a:endParaRPr lang="fr-FR"/>
          </a:p>
        </p:txBody>
      </p:sp>
    </p:spTree>
    <p:extLst>
      <p:ext uri="{BB962C8B-B14F-4D97-AF65-F5344CB8AC3E}">
        <p14:creationId xmlns:p14="http://schemas.microsoft.com/office/powerpoint/2010/main" val="3223745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1243013"/>
            <a:ext cx="5949950" cy="334803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3AB2B-189A-4C92-A457-C6A3833631A7}"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8769986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1243013"/>
            <a:ext cx="5949950" cy="334803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3AB2B-189A-4C92-A457-C6A3833631A7}" type="slidenum">
              <a:rPr lang="en-US" smtClean="0">
                <a:solidFill>
                  <a:prstClr val="black"/>
                </a:solidFill>
              </a:rPr>
              <a:pPr/>
              <a:t>30</a:t>
            </a:fld>
            <a:endParaRPr lang="en-US">
              <a:solidFill>
                <a:prstClr val="black"/>
              </a:solidFill>
            </a:endParaRPr>
          </a:p>
        </p:txBody>
      </p:sp>
    </p:spTree>
    <p:extLst>
      <p:ext uri="{BB962C8B-B14F-4D97-AF65-F5344CB8AC3E}">
        <p14:creationId xmlns:p14="http://schemas.microsoft.com/office/powerpoint/2010/main" val="18652388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008341" y="2344483"/>
            <a:ext cx="11427857" cy="892552"/>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016681" y="4235196"/>
            <a:ext cx="9411177" cy="152349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5EDE1F89-3D7A-465F-877C-AC05988B69E5}" type="datetime1">
              <a:rPr lang="en-US" smtClean="0"/>
              <a:t>6/27/2018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9828484" y="1001163"/>
            <a:ext cx="1983948" cy="1122167"/>
          </a:xfrm>
        </p:spPr>
        <p:txBody>
          <a:bodyPr lIns="0" tIns="0" rIns="0" bIns="0"/>
          <a:lstStyle>
            <a:lvl1pPr>
              <a:defRPr sz="7292" b="1" i="0">
                <a:solidFill>
                  <a:srgbClr val="56595A"/>
                </a:solidFill>
                <a:latin typeface="Trebuchet MS"/>
                <a:cs typeface="Trebuchet MS"/>
              </a:defRPr>
            </a:lvl1pPr>
          </a:lstStyle>
          <a:p>
            <a:endParaRPr/>
          </a:p>
        </p:txBody>
      </p:sp>
      <p:sp>
        <p:nvSpPr>
          <p:cNvPr id="3" name="Holder 3"/>
          <p:cNvSpPr>
            <a:spLocks noGrp="1"/>
          </p:cNvSpPr>
          <p:nvPr>
            <p:ph type="body" idx="1"/>
          </p:nvPr>
        </p:nvSpPr>
        <p:spPr>
          <a:xfrm>
            <a:off x="5223857" y="2638613"/>
            <a:ext cx="7095906" cy="1915461"/>
          </a:xfrm>
        </p:spPr>
        <p:txBody>
          <a:bodyPr lIns="0" tIns="0" rIns="0" bIns="0"/>
          <a:lstStyle>
            <a:lvl1pPr>
              <a:defRPr sz="12447" b="1" i="0">
                <a:solidFill>
                  <a:srgbClr val="184578"/>
                </a:solidFill>
                <a:latin typeface="Trebuchet MS"/>
                <a:cs typeface="Trebuchet MS"/>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AE8A6078-5532-4B56-8212-E9510AD7A7B3}" type="datetime1">
              <a:rPr lang="en-US" smtClean="0"/>
              <a:t>6/27/2018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9828484" y="1001163"/>
            <a:ext cx="1983948" cy="1122167"/>
          </a:xfrm>
        </p:spPr>
        <p:txBody>
          <a:bodyPr lIns="0" tIns="0" rIns="0" bIns="0"/>
          <a:lstStyle>
            <a:lvl1pPr>
              <a:defRPr sz="7292" b="1" i="0">
                <a:solidFill>
                  <a:srgbClr val="56595A"/>
                </a:solidFill>
                <a:latin typeface="Trebuchet MS"/>
                <a:cs typeface="Trebuchet MS"/>
              </a:defRPr>
            </a:lvl1pPr>
          </a:lstStyle>
          <a:p>
            <a:endParaRPr/>
          </a:p>
        </p:txBody>
      </p:sp>
      <p:sp>
        <p:nvSpPr>
          <p:cNvPr id="3" name="Holder 3"/>
          <p:cNvSpPr>
            <a:spLocks noGrp="1"/>
          </p:cNvSpPr>
          <p:nvPr>
            <p:ph sz="half" idx="2"/>
          </p:nvPr>
        </p:nvSpPr>
        <p:spPr>
          <a:xfrm>
            <a:off x="672228" y="1739456"/>
            <a:ext cx="5848374" cy="152349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923938" y="1739456"/>
            <a:ext cx="5848374" cy="152349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64F12D79-D2D8-469F-95BE-6011E5FD98DB}" type="datetime1">
              <a:rPr lang="en-US" smtClean="0"/>
              <a:t>6/27/2018</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9828484" y="1001163"/>
            <a:ext cx="1983948" cy="1122167"/>
          </a:xfrm>
        </p:spPr>
        <p:txBody>
          <a:bodyPr lIns="0" tIns="0" rIns="0" bIns="0"/>
          <a:lstStyle>
            <a:lvl1pPr>
              <a:defRPr sz="7292" b="1" i="0">
                <a:solidFill>
                  <a:srgbClr val="56595A"/>
                </a:solidFill>
                <a:latin typeface="Trebuchet MS"/>
                <a:cs typeface="Trebuchet M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338901E3-7144-43CC-B827-DDE335A2BF5A}" type="datetime1">
              <a:rPr lang="en-US" smtClean="0"/>
              <a:t>6/27/2018</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B19459A9-BF71-4869-8140-0A694E4B773B}" type="datetime1">
              <a:rPr lang="en-US" smtClean="0"/>
              <a:t>6/27/2018</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Slide 2">
    <p:spTree>
      <p:nvGrpSpPr>
        <p:cNvPr id="1" name=""/>
        <p:cNvGrpSpPr/>
        <p:nvPr/>
      </p:nvGrpSpPr>
      <p:grpSpPr>
        <a:xfrm>
          <a:off x="0" y="0"/>
          <a:ext cx="0" cy="0"/>
          <a:chOff x="0" y="0"/>
          <a:chExt cx="0" cy="0"/>
        </a:xfrm>
      </p:grpSpPr>
      <p:sp>
        <p:nvSpPr>
          <p:cNvPr id="38" name="Title 1"/>
          <p:cNvSpPr>
            <a:spLocks noGrp="1"/>
          </p:cNvSpPr>
          <p:nvPr>
            <p:ph type="ctrTitle"/>
          </p:nvPr>
        </p:nvSpPr>
        <p:spPr>
          <a:xfrm>
            <a:off x="5246460" y="4493446"/>
            <a:ext cx="7679955" cy="1177374"/>
          </a:xfrm>
          <a:prstGeom prst="rect">
            <a:avLst/>
          </a:prstGeom>
        </p:spPr>
        <p:txBody>
          <a:bodyPr lIns="274320" rIns="0" anchor="b">
            <a:noAutofit/>
          </a:bodyPr>
          <a:lstStyle>
            <a:lvl1pPr algn="l">
              <a:defRPr sz="3529" b="1" cap="all" baseline="0">
                <a:solidFill>
                  <a:schemeClr val="accent2"/>
                </a:solidFill>
                <a:latin typeface="+mn-lt"/>
              </a:defRPr>
            </a:lvl1pPr>
          </a:lstStyle>
          <a:p>
            <a:r>
              <a:rPr lang="en-US"/>
              <a:t>Click to edit Master title style</a:t>
            </a:r>
          </a:p>
        </p:txBody>
      </p:sp>
      <p:sp>
        <p:nvSpPr>
          <p:cNvPr id="39" name="Subtitle 2"/>
          <p:cNvSpPr>
            <a:spLocks noGrp="1"/>
          </p:cNvSpPr>
          <p:nvPr>
            <p:ph type="subTitle" idx="1"/>
          </p:nvPr>
        </p:nvSpPr>
        <p:spPr>
          <a:xfrm>
            <a:off x="5246460" y="5704464"/>
            <a:ext cx="7679955" cy="407356"/>
          </a:xfrm>
          <a:prstGeom prst="rect">
            <a:avLst/>
          </a:prstGeom>
        </p:spPr>
        <p:txBody>
          <a:bodyPr lIns="274320" rIns="0"/>
          <a:lstStyle>
            <a:lvl1pPr marL="0" indent="0" algn="l">
              <a:buNone/>
              <a:defRPr sz="2647">
                <a:solidFill>
                  <a:schemeClr val="accent3"/>
                </a:solidFill>
              </a:defRPr>
            </a:lvl1pPr>
            <a:lvl2pPr marL="504190" indent="0" algn="ctr">
              <a:buNone/>
              <a:defRPr sz="2205"/>
            </a:lvl2pPr>
            <a:lvl3pPr marL="1008380" indent="0" algn="ctr">
              <a:buNone/>
              <a:defRPr sz="1985"/>
            </a:lvl3pPr>
            <a:lvl4pPr marL="1512570" indent="0" algn="ctr">
              <a:buNone/>
              <a:defRPr sz="1764"/>
            </a:lvl4pPr>
            <a:lvl5pPr marL="2016759" indent="0" algn="ctr">
              <a:buNone/>
              <a:defRPr sz="1764"/>
            </a:lvl5pPr>
            <a:lvl6pPr marL="2520951" indent="0" algn="ctr">
              <a:buNone/>
              <a:defRPr sz="1764"/>
            </a:lvl6pPr>
            <a:lvl7pPr marL="3025140" indent="0" algn="ctr">
              <a:buNone/>
              <a:defRPr sz="1764"/>
            </a:lvl7pPr>
            <a:lvl8pPr marL="3529330" indent="0" algn="ctr">
              <a:buNone/>
              <a:defRPr sz="1764"/>
            </a:lvl8pPr>
            <a:lvl9pPr marL="4033520" indent="0" algn="ctr">
              <a:buNone/>
              <a:defRPr sz="1764"/>
            </a:lvl9pPr>
          </a:lstStyle>
          <a:p>
            <a:r>
              <a:rPr lang="en-US"/>
              <a:t>Click to edit Master subtitle style</a:t>
            </a:r>
          </a:p>
        </p:txBody>
      </p:sp>
      <p:sp>
        <p:nvSpPr>
          <p:cNvPr id="31" name="Freeform: Shape 30"/>
          <p:cNvSpPr/>
          <p:nvPr userDrawn="1"/>
        </p:nvSpPr>
        <p:spPr>
          <a:xfrm rot="5400000">
            <a:off x="-537478" y="3391675"/>
            <a:ext cx="4708657" cy="3633698"/>
          </a:xfrm>
          <a:custGeom>
            <a:avLst/>
            <a:gdLst>
              <a:gd name="connsiteX0" fmla="*/ 0 w 4269815"/>
              <a:gd name="connsiteY0" fmla="*/ 3295170 h 3295170"/>
              <a:gd name="connsiteX1" fmla="*/ 2383562 w 4269815"/>
              <a:gd name="connsiteY1" fmla="*/ 0 h 3295170"/>
              <a:gd name="connsiteX2" fmla="*/ 4269815 w 4269815"/>
              <a:gd name="connsiteY2" fmla="*/ 2529419 h 3295170"/>
              <a:gd name="connsiteX3" fmla="*/ 4269815 w 4269815"/>
              <a:gd name="connsiteY3" fmla="*/ 3295170 h 3295170"/>
            </a:gdLst>
            <a:ahLst/>
            <a:cxnLst>
              <a:cxn ang="0">
                <a:pos x="connsiteX0" y="connsiteY0"/>
              </a:cxn>
              <a:cxn ang="0">
                <a:pos x="connsiteX1" y="connsiteY1"/>
              </a:cxn>
              <a:cxn ang="0">
                <a:pos x="connsiteX2" y="connsiteY2"/>
              </a:cxn>
              <a:cxn ang="0">
                <a:pos x="connsiteX3" y="connsiteY3"/>
              </a:cxn>
            </a:cxnLst>
            <a:rect l="l" t="t" r="r" b="b"/>
            <a:pathLst>
              <a:path w="4269815" h="3295170">
                <a:moveTo>
                  <a:pt x="0" y="3295170"/>
                </a:moveTo>
                <a:lnTo>
                  <a:pt x="2383562" y="0"/>
                </a:lnTo>
                <a:lnTo>
                  <a:pt x="4269815" y="2529419"/>
                </a:lnTo>
                <a:lnTo>
                  <a:pt x="4269815" y="329517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5">
              <a:solidFill>
                <a:prstClr val="white"/>
              </a:solidFill>
            </a:endParaRPr>
          </a:p>
        </p:txBody>
      </p:sp>
      <p:sp>
        <p:nvSpPr>
          <p:cNvPr id="25" name="Picture Placeholder 24"/>
          <p:cNvSpPr>
            <a:spLocks noGrp="1"/>
          </p:cNvSpPr>
          <p:nvPr>
            <p:ph type="pic" sz="quarter" idx="13"/>
          </p:nvPr>
        </p:nvSpPr>
        <p:spPr>
          <a:xfrm>
            <a:off x="0" y="1"/>
            <a:ext cx="10985624" cy="5208784"/>
          </a:xfrm>
          <a:custGeom>
            <a:avLst/>
            <a:gdLst>
              <a:gd name="connsiteX0" fmla="*/ 0 w 9962166"/>
              <a:gd name="connsiteY0" fmla="*/ 0 h 4723331"/>
              <a:gd name="connsiteX1" fmla="*/ 9962166 w 9962166"/>
              <a:gd name="connsiteY1" fmla="*/ 0 h 4723331"/>
              <a:gd name="connsiteX2" fmla="*/ 3628293 w 9962166"/>
              <a:gd name="connsiteY2" fmla="*/ 4723331 h 4723331"/>
              <a:gd name="connsiteX3" fmla="*/ 0 w 9962166"/>
              <a:gd name="connsiteY3" fmla="*/ 2098805 h 4723331"/>
            </a:gdLst>
            <a:ahLst/>
            <a:cxnLst>
              <a:cxn ang="0">
                <a:pos x="connsiteX0" y="connsiteY0"/>
              </a:cxn>
              <a:cxn ang="0">
                <a:pos x="connsiteX1" y="connsiteY1"/>
              </a:cxn>
              <a:cxn ang="0">
                <a:pos x="connsiteX2" y="connsiteY2"/>
              </a:cxn>
              <a:cxn ang="0">
                <a:pos x="connsiteX3" y="connsiteY3"/>
              </a:cxn>
            </a:cxnLst>
            <a:rect l="l" t="t" r="r" b="b"/>
            <a:pathLst>
              <a:path w="9962166" h="4723331">
                <a:moveTo>
                  <a:pt x="0" y="0"/>
                </a:moveTo>
                <a:lnTo>
                  <a:pt x="9962166" y="0"/>
                </a:lnTo>
                <a:lnTo>
                  <a:pt x="3628293" y="4723331"/>
                </a:lnTo>
                <a:lnTo>
                  <a:pt x="0" y="2098805"/>
                </a:lnTo>
                <a:close/>
              </a:path>
            </a:pathLst>
          </a:custGeom>
        </p:spPr>
        <p:txBody>
          <a:bodyPr wrap="square">
            <a:noAutofit/>
          </a:bodyPr>
          <a:lstStyle/>
          <a:p>
            <a:endParaRPr lang="en-US"/>
          </a:p>
        </p:txBody>
      </p:sp>
      <p:sp>
        <p:nvSpPr>
          <p:cNvPr id="35" name="Freeform: Shape 34"/>
          <p:cNvSpPr/>
          <p:nvPr userDrawn="1"/>
        </p:nvSpPr>
        <p:spPr>
          <a:xfrm rot="10800000" flipV="1">
            <a:off x="1569718" y="5749060"/>
            <a:ext cx="4939538" cy="1813790"/>
          </a:xfrm>
          <a:custGeom>
            <a:avLst/>
            <a:gdLst>
              <a:gd name="connsiteX0" fmla="*/ 2273790 w 4479354"/>
              <a:gd name="connsiteY0" fmla="*/ 0 h 1644747"/>
              <a:gd name="connsiteX1" fmla="*/ 0 w 4479354"/>
              <a:gd name="connsiteY1" fmla="*/ 1644747 h 1644747"/>
              <a:gd name="connsiteX2" fmla="*/ 4479354 w 4479354"/>
              <a:gd name="connsiteY2" fmla="*/ 1644747 h 1644747"/>
            </a:gdLst>
            <a:ahLst/>
            <a:cxnLst>
              <a:cxn ang="0">
                <a:pos x="connsiteX0" y="connsiteY0"/>
              </a:cxn>
              <a:cxn ang="0">
                <a:pos x="connsiteX1" y="connsiteY1"/>
              </a:cxn>
              <a:cxn ang="0">
                <a:pos x="connsiteX2" y="connsiteY2"/>
              </a:cxn>
            </a:cxnLst>
            <a:rect l="l" t="t" r="r" b="b"/>
            <a:pathLst>
              <a:path w="4479354" h="1644747">
                <a:moveTo>
                  <a:pt x="2273790" y="0"/>
                </a:moveTo>
                <a:lnTo>
                  <a:pt x="0" y="1644747"/>
                </a:lnTo>
                <a:lnTo>
                  <a:pt x="4479354" y="1644747"/>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5">
              <a:solidFill>
                <a:prstClr val="white"/>
              </a:solidFill>
            </a:endParaRPr>
          </a:p>
        </p:txBody>
      </p:sp>
      <p:sp>
        <p:nvSpPr>
          <p:cNvPr id="40" name="Date Placeholder 3"/>
          <p:cNvSpPr>
            <a:spLocks noGrp="1"/>
          </p:cNvSpPr>
          <p:nvPr>
            <p:ph type="dt" sz="half" idx="11"/>
          </p:nvPr>
        </p:nvSpPr>
        <p:spPr>
          <a:xfrm>
            <a:off x="3116115" y="7009642"/>
            <a:ext cx="2130347" cy="276999"/>
          </a:xfrm>
          <a:prstGeom prst="rect">
            <a:avLst/>
          </a:prstGeom>
        </p:spPr>
        <p:txBody>
          <a:bodyPr lIns="0" rIns="0"/>
          <a:lstStyle>
            <a:lvl1pPr algn="ctr">
              <a:defRPr>
                <a:solidFill>
                  <a:schemeClr val="bg2">
                    <a:lumMod val="75000"/>
                  </a:schemeClr>
                </a:solidFill>
              </a:defRPr>
            </a:lvl1pPr>
          </a:lstStyle>
          <a:p>
            <a:r>
              <a:rPr lang="en-US">
                <a:solidFill>
                  <a:srgbClr val="E9E5DC">
                    <a:lumMod val="75000"/>
                  </a:srgbClr>
                </a:solidFill>
              </a:rPr>
              <a:t>Your Date Here</a:t>
            </a:r>
          </a:p>
        </p:txBody>
      </p:sp>
      <p:sp>
        <p:nvSpPr>
          <p:cNvPr id="41" name="Footer Placeholder 4"/>
          <p:cNvSpPr>
            <a:spLocks noGrp="1"/>
          </p:cNvSpPr>
          <p:nvPr>
            <p:ph type="ftr" sz="quarter" idx="12"/>
          </p:nvPr>
        </p:nvSpPr>
        <p:spPr>
          <a:xfrm>
            <a:off x="6698488" y="7009643"/>
            <a:ext cx="6227928" cy="276999"/>
          </a:xfrm>
          <a:prstGeom prst="rect">
            <a:avLst/>
          </a:prstGeom>
        </p:spPr>
        <p:txBody>
          <a:bodyPr/>
          <a:lstStyle>
            <a:lvl1pPr algn="l">
              <a:defRPr cap="none" baseline="0">
                <a:solidFill>
                  <a:schemeClr val="bg2">
                    <a:lumMod val="75000"/>
                  </a:schemeClr>
                </a:solidFill>
              </a:defRPr>
            </a:lvl1pPr>
          </a:lstStyle>
          <a:p>
            <a:r>
              <a:rPr lang="en-US">
                <a:solidFill>
                  <a:srgbClr val="E9E5DC">
                    <a:lumMod val="75000"/>
                  </a:srgbClr>
                </a:solidFill>
              </a:rPr>
              <a:t>Your Footer Here</a:t>
            </a:r>
          </a:p>
        </p:txBody>
      </p:sp>
    </p:spTree>
    <p:extLst>
      <p:ext uri="{BB962C8B-B14F-4D97-AF65-F5344CB8AC3E}">
        <p14:creationId xmlns:p14="http://schemas.microsoft.com/office/powerpoint/2010/main" val="88343841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9828484" y="1001163"/>
            <a:ext cx="1983948" cy="915035"/>
          </a:xfrm>
          <a:prstGeom prst="rect">
            <a:avLst/>
          </a:prstGeom>
        </p:spPr>
        <p:txBody>
          <a:bodyPr wrap="square" lIns="0" tIns="0" rIns="0" bIns="0">
            <a:spAutoFit/>
          </a:bodyPr>
          <a:lstStyle>
            <a:lvl1pPr>
              <a:defRPr sz="5800" b="1" i="0">
                <a:solidFill>
                  <a:srgbClr val="56595A"/>
                </a:solidFill>
                <a:latin typeface="Trebuchet MS"/>
                <a:cs typeface="Trebuchet MS"/>
              </a:defRPr>
            </a:lvl1pPr>
          </a:lstStyle>
          <a:p>
            <a:endParaRPr/>
          </a:p>
        </p:txBody>
      </p:sp>
      <p:sp>
        <p:nvSpPr>
          <p:cNvPr id="3" name="Holder 3"/>
          <p:cNvSpPr>
            <a:spLocks noGrp="1"/>
          </p:cNvSpPr>
          <p:nvPr>
            <p:ph type="body" idx="1"/>
          </p:nvPr>
        </p:nvSpPr>
        <p:spPr>
          <a:xfrm>
            <a:off x="5223857" y="2638613"/>
            <a:ext cx="7095906" cy="1534795"/>
          </a:xfrm>
          <a:prstGeom prst="rect">
            <a:avLst/>
          </a:prstGeom>
        </p:spPr>
        <p:txBody>
          <a:bodyPr wrap="square" lIns="0" tIns="0" rIns="0" bIns="0">
            <a:spAutoFit/>
          </a:bodyPr>
          <a:lstStyle>
            <a:lvl1pPr>
              <a:defRPr sz="9900" b="1" i="0">
                <a:solidFill>
                  <a:srgbClr val="184578"/>
                </a:solidFill>
                <a:latin typeface="Trebuchet MS"/>
                <a:cs typeface="Trebuchet MS"/>
              </a:defRPr>
            </a:lvl1pPr>
          </a:lstStyle>
          <a:p>
            <a:endParaRPr/>
          </a:p>
        </p:txBody>
      </p:sp>
      <p:sp>
        <p:nvSpPr>
          <p:cNvPr id="4" name="Holder 4"/>
          <p:cNvSpPr>
            <a:spLocks noGrp="1"/>
          </p:cNvSpPr>
          <p:nvPr>
            <p:ph type="ftr" sz="quarter" idx="5"/>
          </p:nvPr>
        </p:nvSpPr>
        <p:spPr>
          <a:xfrm>
            <a:off x="4571143" y="7033450"/>
            <a:ext cx="4302252"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72227" y="7033450"/>
            <a:ext cx="3092244" cy="276999"/>
          </a:xfrm>
          <a:prstGeom prst="rect">
            <a:avLst/>
          </a:prstGeom>
        </p:spPr>
        <p:txBody>
          <a:bodyPr wrap="square" lIns="0" tIns="0" rIns="0" bIns="0">
            <a:spAutoFit/>
          </a:bodyPr>
          <a:lstStyle>
            <a:lvl1pPr algn="l">
              <a:defRPr>
                <a:solidFill>
                  <a:schemeClr val="tx1">
                    <a:tint val="75000"/>
                  </a:schemeClr>
                </a:solidFill>
              </a:defRPr>
            </a:lvl1pPr>
          </a:lstStyle>
          <a:p>
            <a:fld id="{D520CEE6-CE3C-41B5-AEF9-3329B5F0CC09}" type="datetime1">
              <a:rPr lang="en-US" smtClean="0"/>
              <a:t>6/27/2018</a:t>
            </a:fld>
            <a:endParaRPr lang="en-US"/>
          </a:p>
        </p:txBody>
      </p:sp>
      <p:sp>
        <p:nvSpPr>
          <p:cNvPr id="6" name="Holder 6"/>
          <p:cNvSpPr>
            <a:spLocks noGrp="1"/>
          </p:cNvSpPr>
          <p:nvPr>
            <p:ph type="sldNum" sz="quarter" idx="7"/>
          </p:nvPr>
        </p:nvSpPr>
        <p:spPr>
          <a:xfrm>
            <a:off x="9680067" y="7033450"/>
            <a:ext cx="3092244"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hdr="0" ftr="0" dt="0"/>
  <p:txStyles>
    <p:titleStyle>
      <a:lvl1pPr>
        <a:defRPr>
          <a:latin typeface="+mj-lt"/>
          <a:ea typeface="+mj-ea"/>
          <a:cs typeface="+mj-cs"/>
        </a:defRPr>
      </a:lvl1pPr>
    </p:titleStyle>
    <p:bodyStyle>
      <a:lvl1pPr marL="0">
        <a:defRPr>
          <a:latin typeface="+mn-lt"/>
          <a:ea typeface="+mn-ea"/>
          <a:cs typeface="+mn-cs"/>
        </a:defRPr>
      </a:lvl1pPr>
      <a:lvl2pPr marL="574838">
        <a:defRPr>
          <a:latin typeface="+mn-lt"/>
          <a:ea typeface="+mn-ea"/>
          <a:cs typeface="+mn-cs"/>
        </a:defRPr>
      </a:lvl2pPr>
      <a:lvl3pPr marL="1149675">
        <a:defRPr>
          <a:latin typeface="+mn-lt"/>
          <a:ea typeface="+mn-ea"/>
          <a:cs typeface="+mn-cs"/>
        </a:defRPr>
      </a:lvl3pPr>
      <a:lvl4pPr marL="1724513">
        <a:defRPr>
          <a:latin typeface="+mn-lt"/>
          <a:ea typeface="+mn-ea"/>
          <a:cs typeface="+mn-cs"/>
        </a:defRPr>
      </a:lvl4pPr>
      <a:lvl5pPr marL="2299350">
        <a:defRPr>
          <a:latin typeface="+mn-lt"/>
          <a:ea typeface="+mn-ea"/>
          <a:cs typeface="+mn-cs"/>
        </a:defRPr>
      </a:lvl5pPr>
      <a:lvl6pPr marL="2874188">
        <a:defRPr>
          <a:latin typeface="+mn-lt"/>
          <a:ea typeface="+mn-ea"/>
          <a:cs typeface="+mn-cs"/>
        </a:defRPr>
      </a:lvl6pPr>
      <a:lvl7pPr marL="3449025">
        <a:defRPr>
          <a:latin typeface="+mn-lt"/>
          <a:ea typeface="+mn-ea"/>
          <a:cs typeface="+mn-cs"/>
        </a:defRPr>
      </a:lvl7pPr>
      <a:lvl8pPr marL="4023863">
        <a:defRPr>
          <a:latin typeface="+mn-lt"/>
          <a:ea typeface="+mn-ea"/>
          <a:cs typeface="+mn-cs"/>
        </a:defRPr>
      </a:lvl8pPr>
      <a:lvl9pPr marL="4598700">
        <a:defRPr>
          <a:latin typeface="+mn-lt"/>
          <a:ea typeface="+mn-ea"/>
          <a:cs typeface="+mn-cs"/>
        </a:defRPr>
      </a:lvl9pPr>
    </p:bodyStyle>
    <p:otherStyle>
      <a:lvl1pPr marL="0">
        <a:defRPr>
          <a:latin typeface="+mn-lt"/>
          <a:ea typeface="+mn-ea"/>
          <a:cs typeface="+mn-cs"/>
        </a:defRPr>
      </a:lvl1pPr>
      <a:lvl2pPr marL="574838">
        <a:defRPr>
          <a:latin typeface="+mn-lt"/>
          <a:ea typeface="+mn-ea"/>
          <a:cs typeface="+mn-cs"/>
        </a:defRPr>
      </a:lvl2pPr>
      <a:lvl3pPr marL="1149675">
        <a:defRPr>
          <a:latin typeface="+mn-lt"/>
          <a:ea typeface="+mn-ea"/>
          <a:cs typeface="+mn-cs"/>
        </a:defRPr>
      </a:lvl3pPr>
      <a:lvl4pPr marL="1724513">
        <a:defRPr>
          <a:latin typeface="+mn-lt"/>
          <a:ea typeface="+mn-ea"/>
          <a:cs typeface="+mn-cs"/>
        </a:defRPr>
      </a:lvl4pPr>
      <a:lvl5pPr marL="2299350">
        <a:defRPr>
          <a:latin typeface="+mn-lt"/>
          <a:ea typeface="+mn-ea"/>
          <a:cs typeface="+mn-cs"/>
        </a:defRPr>
      </a:lvl5pPr>
      <a:lvl6pPr marL="2874188">
        <a:defRPr>
          <a:latin typeface="+mn-lt"/>
          <a:ea typeface="+mn-ea"/>
          <a:cs typeface="+mn-cs"/>
        </a:defRPr>
      </a:lvl6pPr>
      <a:lvl7pPr marL="3449025">
        <a:defRPr>
          <a:latin typeface="+mn-lt"/>
          <a:ea typeface="+mn-ea"/>
          <a:cs typeface="+mn-cs"/>
        </a:defRPr>
      </a:lvl7pPr>
      <a:lvl8pPr marL="4023863">
        <a:defRPr>
          <a:latin typeface="+mn-lt"/>
          <a:ea typeface="+mn-ea"/>
          <a:cs typeface="+mn-cs"/>
        </a:defRPr>
      </a:lvl8pPr>
      <a:lvl9pPr marL="45987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3.png"/><Relationship Id="rId5" Type="http://schemas.microsoft.com/office/2007/relationships/hdphoto" Target="../media/hdphoto1.wdp"/><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5.png"/><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5.png"/><Relationship Id="rId1" Type="http://schemas.openxmlformats.org/officeDocument/2006/relationships/slideLayout" Target="../slideLayouts/slideLayout5.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8" Type="http://schemas.openxmlformats.org/officeDocument/2006/relationships/diagramData" Target="../diagrams/data5.xml"/><Relationship Id="rId3" Type="http://schemas.openxmlformats.org/officeDocument/2006/relationships/diagramData" Target="../diagrams/data4.xml"/><Relationship Id="rId7" Type="http://schemas.microsoft.com/office/2007/relationships/diagramDrawing" Target="../diagrams/drawing4.xml"/><Relationship Id="rId12" Type="http://schemas.microsoft.com/office/2007/relationships/diagramDrawing" Target="../diagrams/drawing5.xml"/><Relationship Id="rId2" Type="http://schemas.openxmlformats.org/officeDocument/2006/relationships/image" Target="../media/image5.png"/><Relationship Id="rId1" Type="http://schemas.openxmlformats.org/officeDocument/2006/relationships/slideLayout" Target="../slideLayouts/slideLayout5.xml"/><Relationship Id="rId6" Type="http://schemas.openxmlformats.org/officeDocument/2006/relationships/diagramColors" Target="../diagrams/colors4.xml"/><Relationship Id="rId11" Type="http://schemas.openxmlformats.org/officeDocument/2006/relationships/diagramColors" Target="../diagrams/colors5.xml"/><Relationship Id="rId5" Type="http://schemas.openxmlformats.org/officeDocument/2006/relationships/diagramQuickStyle" Target="../diagrams/quickStyle4.xml"/><Relationship Id="rId10" Type="http://schemas.openxmlformats.org/officeDocument/2006/relationships/diagramQuickStyle" Target="../diagrams/quickStyle5.xml"/><Relationship Id="rId4" Type="http://schemas.openxmlformats.org/officeDocument/2006/relationships/diagramLayout" Target="../diagrams/layout4.xml"/><Relationship Id="rId9" Type="http://schemas.openxmlformats.org/officeDocument/2006/relationships/diagramLayout" Target="../diagrams/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3.png"/><Relationship Id="rId5" Type="http://schemas.microsoft.com/office/2007/relationships/hdphoto" Target="../media/hdphoto1.wdp"/><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5.png"/><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rotWithShape="1">
          <a:blip r:embed="rId3">
            <a:extLst>
              <a:ext uri="{28A0092B-C50C-407E-A947-70E740481C1C}">
                <a14:useLocalDpi xmlns:a14="http://schemas.microsoft.com/office/drawing/2010/main" val="0"/>
              </a:ext>
            </a:extLst>
          </a:blip>
          <a:srcRect t="7506" b="7329"/>
          <a:stretch/>
        </p:blipFill>
        <p:spPr>
          <a:xfrm>
            <a:off x="5671765" y="183658"/>
            <a:ext cx="2101006" cy="1836565"/>
          </a:xfrm>
          <a:prstGeom prst="rect">
            <a:avLst/>
          </a:prstGeom>
        </p:spPr>
      </p:pic>
      <p:pic>
        <p:nvPicPr>
          <p:cNvPr id="18" name="Picture 17"/>
          <p:cNvPicPr>
            <a:picLocks noChangeAspect="1"/>
          </p:cNvPicPr>
          <p:nvPr/>
        </p:nvPicPr>
        <p:blipFill rotWithShape="1">
          <a:blip r:embed="rId4">
            <a:extLst>
              <a:ext uri="{BEBA8EAE-BF5A-486C-A8C5-ECC9F3942E4B}">
                <a14:imgProps xmlns:a14="http://schemas.microsoft.com/office/drawing/2010/main">
                  <a14:imgLayer r:embed="rId5">
                    <a14:imgEffect>
                      <a14:saturation sat="0"/>
                    </a14:imgEffect>
                  </a14:imgLayer>
                </a14:imgProps>
              </a:ext>
            </a:extLst>
          </a:blip>
          <a:srcRect t="33898" r="24347"/>
          <a:stretch/>
        </p:blipFill>
        <p:spPr>
          <a:xfrm>
            <a:off x="9477835" y="5092506"/>
            <a:ext cx="3966703" cy="2454174"/>
          </a:xfrm>
          <a:prstGeom prst="rect">
            <a:avLst/>
          </a:prstGeom>
        </p:spPr>
      </p:pic>
      <p:sp>
        <p:nvSpPr>
          <p:cNvPr id="8" name="ZoneTexte 7"/>
          <p:cNvSpPr txBox="1"/>
          <p:nvPr/>
        </p:nvSpPr>
        <p:spPr>
          <a:xfrm>
            <a:off x="2971562" y="2028825"/>
            <a:ext cx="7501413" cy="738664"/>
          </a:xfrm>
          <a:prstGeom prst="rect">
            <a:avLst/>
          </a:prstGeom>
          <a:noFill/>
        </p:spPr>
        <p:txBody>
          <a:bodyPr wrap="none" rtlCol="0">
            <a:spAutoFit/>
          </a:bodyPr>
          <a:lstStyle/>
          <a:p>
            <a:pPr algn="ctr"/>
            <a:r>
              <a:rPr lang="fr-FR" sz="1400" b="1" dirty="0"/>
              <a:t>Projet : « Éducation et Formation pour l’Employabilité»</a:t>
            </a:r>
          </a:p>
          <a:p>
            <a:pPr algn="ctr"/>
            <a:r>
              <a:rPr lang="fr-FR" sz="1400" b="1" dirty="0"/>
              <a:t>Activité : « Éducation Secondaire »</a:t>
            </a:r>
          </a:p>
          <a:p>
            <a:pPr algn="ctr"/>
            <a:r>
              <a:rPr lang="fr-FR" sz="1400" b="1" dirty="0"/>
              <a:t>Composante : «</a:t>
            </a:r>
            <a:r>
              <a:rPr lang="fr-FR" sz="1400" b="1" dirty="0">
                <a:solidFill>
                  <a:srgbClr val="FF0000"/>
                </a:solidFill>
              </a:rPr>
              <a:t> </a:t>
            </a:r>
            <a:r>
              <a:rPr lang="fr-FR" sz="1400" b="1" dirty="0"/>
              <a:t>Modèle Intégré d’Amélioration des Etablissements de l’enseignement Secondaire »</a:t>
            </a:r>
          </a:p>
        </p:txBody>
      </p:sp>
      <p:sp>
        <p:nvSpPr>
          <p:cNvPr id="9" name="Rectangle 8"/>
          <p:cNvSpPr/>
          <p:nvPr/>
        </p:nvSpPr>
        <p:spPr>
          <a:xfrm>
            <a:off x="3851077" y="4887875"/>
            <a:ext cx="5742384" cy="523220"/>
          </a:xfrm>
          <a:prstGeom prst="rect">
            <a:avLst/>
          </a:prstGeom>
        </p:spPr>
        <p:txBody>
          <a:bodyPr wrap="square">
            <a:spAutoFit/>
          </a:bodyPr>
          <a:lstStyle/>
          <a:p>
            <a:pPr algn="ctr"/>
            <a:r>
              <a:rPr lang="fr-FR" sz="1400" b="1" dirty="0">
                <a:solidFill>
                  <a:srgbClr val="002060"/>
                </a:solidFill>
              </a:rPr>
              <a:t>MARCHÉ DE SERVICES DE CONSULTANTS </a:t>
            </a:r>
          </a:p>
          <a:p>
            <a:pPr algn="ctr"/>
            <a:r>
              <a:rPr lang="fr-FR" altLang="fr-FR" sz="1400" b="1" dirty="0">
                <a:solidFill>
                  <a:srgbClr val="002060"/>
                </a:solidFill>
                <a:cs typeface="Arial" panose="020B0604020202020204" pitchFamily="34" charset="0"/>
              </a:rPr>
              <a:t>Demande de Propositions </a:t>
            </a:r>
            <a:r>
              <a:rPr lang="fr-FR" sz="1400" b="1" dirty="0">
                <a:solidFill>
                  <a:srgbClr val="002060"/>
                </a:solidFill>
                <a:cs typeface="Arial" panose="020B0604020202020204" pitchFamily="34" charset="0"/>
              </a:rPr>
              <a:t>DP/QCBS/MCA-M/ES-10/COMPACT-PP-03</a:t>
            </a:r>
          </a:p>
        </p:txBody>
      </p:sp>
      <p:sp>
        <p:nvSpPr>
          <p:cNvPr id="10" name="Sous-titre 2"/>
          <p:cNvSpPr>
            <a:spLocks noGrp="1"/>
          </p:cNvSpPr>
          <p:nvPr>
            <p:ph type="subTitle" idx="1"/>
          </p:nvPr>
        </p:nvSpPr>
        <p:spPr>
          <a:xfrm>
            <a:off x="3851077" y="5764371"/>
            <a:ext cx="6223992" cy="607854"/>
          </a:xfrm>
          <a:noFill/>
        </p:spPr>
        <p:txBody>
          <a:bodyPr>
            <a:noAutofit/>
          </a:bodyPr>
          <a:lstStyle/>
          <a:p>
            <a:pPr algn="ctr">
              <a:spcBef>
                <a:spcPts val="0"/>
              </a:spcBef>
            </a:pPr>
            <a:r>
              <a:rPr lang="fr-FR" sz="1800" dirty="0">
                <a:solidFill>
                  <a:srgbClr val="C00000"/>
                </a:solidFill>
                <a:cs typeface="Times New Roman" panose="02020603050405020304" pitchFamily="18" charset="0"/>
              </a:rPr>
              <a:t>Réunion d’information</a:t>
            </a:r>
          </a:p>
          <a:p>
            <a:pPr algn="ctr">
              <a:spcBef>
                <a:spcPts val="0"/>
              </a:spcBef>
            </a:pPr>
            <a:r>
              <a:rPr lang="fr-FR" sz="1800" dirty="0">
                <a:solidFill>
                  <a:srgbClr val="C00000"/>
                </a:solidFill>
                <a:cs typeface="Times New Roman" panose="02020603050405020304" pitchFamily="18" charset="0"/>
              </a:rPr>
              <a:t>Préparatoire à la soumission des propositions</a:t>
            </a:r>
          </a:p>
        </p:txBody>
      </p:sp>
      <p:sp>
        <p:nvSpPr>
          <p:cNvPr id="11" name="Rectangle 10"/>
          <p:cNvSpPr/>
          <p:nvPr/>
        </p:nvSpPr>
        <p:spPr>
          <a:xfrm>
            <a:off x="5807630" y="6600825"/>
            <a:ext cx="1829283" cy="369332"/>
          </a:xfrm>
          <a:prstGeom prst="rect">
            <a:avLst/>
          </a:prstGeom>
        </p:spPr>
        <p:txBody>
          <a:bodyPr wrap="none">
            <a:spAutoFit/>
          </a:bodyPr>
          <a:lstStyle/>
          <a:p>
            <a:pPr algn="ctr">
              <a:lnSpc>
                <a:spcPct val="150000"/>
              </a:lnSpc>
            </a:pPr>
            <a:r>
              <a:rPr lang="fr-FR" sz="1200" b="1" dirty="0">
                <a:cs typeface="Times New Roman" panose="02020603050405020304" pitchFamily="18" charset="0"/>
              </a:rPr>
              <a:t>Rabat, mardi 26 juin 2018</a:t>
            </a:r>
          </a:p>
        </p:txBody>
      </p:sp>
      <p:grpSp>
        <p:nvGrpSpPr>
          <p:cNvPr id="12" name="Groupe 11"/>
          <p:cNvGrpSpPr/>
          <p:nvPr/>
        </p:nvGrpSpPr>
        <p:grpSpPr>
          <a:xfrm>
            <a:off x="2686358" y="2921868"/>
            <a:ext cx="8071817" cy="1863692"/>
            <a:chOff x="1439652" y="2636910"/>
            <a:chExt cx="6264696" cy="1512169"/>
          </a:xfrm>
        </p:grpSpPr>
        <p:sp>
          <p:nvSpPr>
            <p:cNvPr id="13" name="Rectangle à coins arrondis 12"/>
            <p:cNvSpPr/>
            <p:nvPr/>
          </p:nvSpPr>
          <p:spPr>
            <a:xfrm>
              <a:off x="1439652" y="2636910"/>
              <a:ext cx="6264696" cy="1512169"/>
            </a:xfrm>
            <a:prstGeom prst="roundRect">
              <a:avLst/>
            </a:prstGeom>
            <a:solidFill>
              <a:srgbClr val="0070C0"/>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a:p>
          </p:txBody>
        </p:sp>
        <p:sp>
          <p:nvSpPr>
            <p:cNvPr id="14" name="Rectangle 2"/>
            <p:cNvSpPr txBox="1">
              <a:spLocks noChangeArrowheads="1"/>
            </p:cNvSpPr>
            <p:nvPr/>
          </p:nvSpPr>
          <p:spPr>
            <a:xfrm>
              <a:off x="1439652" y="2877749"/>
              <a:ext cx="6264696" cy="973927"/>
            </a:xfrm>
            <a:prstGeom prst="rect">
              <a:avLst/>
            </a:prstGeom>
            <a:noFill/>
            <a:ln/>
            <a:extLst>
              <a:ext uri="{91240B29-F687-4F45-9708-019B960494DF}">
                <a14:hiddenLine xmlns:a14="http://schemas.microsoft.com/office/drawing/2010/main" w="9525" cap="flat" cmpd="sng">
                  <a:solidFill>
                    <a:schemeClr val="tx1"/>
                  </a:solidFill>
                  <a:prstDash val="solid"/>
                  <a:miter lim="800000"/>
                  <a:headEnd/>
                  <a:tailEnd/>
                </a14:hiddenLine>
              </a:ext>
            </a:extLst>
          </p:spPr>
          <p:txBody>
            <a:bodyPr vert="horz" wrap="square" lIns="91440" tIns="45720" rIns="91440" bIns="45720"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2400" b="1" dirty="0">
                  <a:solidFill>
                    <a:schemeClr val="bg1"/>
                  </a:solidFill>
                  <a:latin typeface="+mn-lt"/>
                </a:rPr>
                <a:t>Appui au développement, à la mise en œuvre et au suivi des Projets d’Etablissements Intégrés dans les régions Fès-Meknès, Marrakech-Safi et Tanger-Tétouan-Al-Hoceima  </a:t>
              </a:r>
            </a:p>
          </p:txBody>
        </p:sp>
      </p:grpSp>
      <p:pic>
        <p:nvPicPr>
          <p:cNvPr id="2" name="Image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31069" y="309451"/>
            <a:ext cx="1676400" cy="1676400"/>
          </a:xfrm>
          <a:prstGeom prst="rect">
            <a:avLst/>
          </a:prstGeom>
        </p:spPr>
      </p:pic>
      <p:pic>
        <p:nvPicPr>
          <p:cNvPr id="3" name="Image 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593461" y="183658"/>
            <a:ext cx="3475128" cy="2006168"/>
          </a:xfrm>
          <a:prstGeom prst="rect">
            <a:avLst/>
          </a:prstGeom>
        </p:spPr>
      </p:pic>
    </p:spTree>
    <p:extLst>
      <p:ext uri="{BB962C8B-B14F-4D97-AF65-F5344CB8AC3E}">
        <p14:creationId xmlns:p14="http://schemas.microsoft.com/office/powerpoint/2010/main" val="18825584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blip>
          <a:srcRect t="33898" r="24347"/>
          <a:stretch/>
        </p:blipFill>
        <p:spPr>
          <a:xfrm>
            <a:off x="9477835" y="5108676"/>
            <a:ext cx="3966703" cy="2454174"/>
          </a:xfrm>
          <a:prstGeom prst="rect">
            <a:avLst/>
          </a:prstGeom>
        </p:spPr>
      </p:pic>
      <p:sp>
        <p:nvSpPr>
          <p:cNvPr id="2" name="Slide Number Placeholder 1"/>
          <p:cNvSpPr>
            <a:spLocks noGrp="1"/>
          </p:cNvSpPr>
          <p:nvPr>
            <p:ph type="sldNum" sz="quarter" idx="7"/>
          </p:nvPr>
        </p:nvSpPr>
        <p:spPr>
          <a:xfrm>
            <a:off x="10151269" y="7286625"/>
            <a:ext cx="3092244" cy="215444"/>
          </a:xfrm>
        </p:spPr>
        <p:txBody>
          <a:bodyPr/>
          <a:lstStyle/>
          <a:p>
            <a:r>
              <a:rPr lang="fr-FR" sz="1400" b="1" dirty="0">
                <a:solidFill>
                  <a:schemeClr val="accent2">
                    <a:lumMod val="50000"/>
                  </a:schemeClr>
                </a:solidFill>
              </a:rPr>
              <a:t>-</a:t>
            </a:r>
            <a:fld id="{B6F15528-21DE-4FAA-801E-634DDDAF4B2B}" type="slidenum">
              <a:rPr lang="fr-FR" sz="1400" b="1" smtClean="0">
                <a:solidFill>
                  <a:schemeClr val="accent2">
                    <a:lumMod val="50000"/>
                  </a:schemeClr>
                </a:solidFill>
              </a:rPr>
              <a:t>10</a:t>
            </a:fld>
            <a:r>
              <a:rPr lang="fr-FR" sz="1400" b="1" dirty="0">
                <a:solidFill>
                  <a:schemeClr val="accent2">
                    <a:lumMod val="50000"/>
                  </a:schemeClr>
                </a:solidFill>
              </a:rPr>
              <a:t>-</a:t>
            </a:r>
          </a:p>
        </p:txBody>
      </p:sp>
      <p:sp>
        <p:nvSpPr>
          <p:cNvPr id="5" name="Rectangle 4"/>
          <p:cNvSpPr/>
          <p:nvPr/>
        </p:nvSpPr>
        <p:spPr>
          <a:xfrm>
            <a:off x="0" y="0"/>
            <a:ext cx="13444538" cy="885825"/>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5" tIns="57483" rIns="114965" bIns="57483" numCol="1" spcCol="0" rtlCol="0" fromWordArt="0" anchor="ctr" anchorCtr="0" forceAA="0" compatLnSpc="1">
            <a:prstTxWarp prst="textNoShape">
              <a:avLst/>
            </a:prstTxWarp>
            <a:noAutofit/>
          </a:bodyPr>
          <a:lstStyle/>
          <a:p>
            <a:pPr algn="ctr"/>
            <a:r>
              <a:rPr lang="fr-FR" sz="3200" b="1" dirty="0"/>
              <a:t>1. Volet Technique : </a:t>
            </a:r>
            <a:r>
              <a:rPr lang="fr-FR" sz="3200" b="1" dirty="0">
                <a:solidFill>
                  <a:srgbClr val="FFC000"/>
                </a:solidFill>
              </a:rPr>
              <a:t>Description de la mission</a:t>
            </a:r>
          </a:p>
        </p:txBody>
      </p:sp>
      <p:sp>
        <p:nvSpPr>
          <p:cNvPr id="22" name="Rectangle 21"/>
          <p:cNvSpPr/>
          <p:nvPr/>
        </p:nvSpPr>
        <p:spPr>
          <a:xfrm>
            <a:off x="3126560" y="5519068"/>
            <a:ext cx="1282076" cy="400110"/>
          </a:xfrm>
          <a:prstGeom prst="rect">
            <a:avLst/>
          </a:prstGeom>
        </p:spPr>
        <p:txBody>
          <a:bodyPr wrap="square">
            <a:spAutoFit/>
          </a:bodyPr>
          <a:lstStyle/>
          <a:p>
            <a:r>
              <a:rPr lang="fr-FR" sz="2000" b="1" dirty="0">
                <a:latin typeface="Calibri" panose="020F0502020204030204" pitchFamily="34" charset="0"/>
                <a:ea typeface="Times New Roman" panose="02020603050405020304" pitchFamily="18" charset="0"/>
                <a:cs typeface="Calibri" panose="020F0502020204030204" pitchFamily="34" charset="0"/>
              </a:rPr>
              <a:t> </a:t>
            </a:r>
            <a:endParaRPr lang="fr-FR" sz="2000" b="1" dirty="0"/>
          </a:p>
        </p:txBody>
      </p:sp>
      <p:sp>
        <p:nvSpPr>
          <p:cNvPr id="14" name="Rectangle 13"/>
          <p:cNvSpPr/>
          <p:nvPr/>
        </p:nvSpPr>
        <p:spPr>
          <a:xfrm>
            <a:off x="1646473" y="962025"/>
            <a:ext cx="10026680" cy="600909"/>
          </a:xfrm>
          <a:prstGeom prst="rect">
            <a:avLst/>
          </a:prstGeom>
          <a:solidFill>
            <a:srgbClr val="00FF99"/>
          </a:solidFill>
          <a:ln/>
        </p:spPr>
        <p:style>
          <a:lnRef idx="0">
            <a:schemeClr val="accent1"/>
          </a:lnRef>
          <a:fillRef idx="3">
            <a:schemeClr val="accent1"/>
          </a:fillRef>
          <a:effectRef idx="3">
            <a:schemeClr val="accent1"/>
          </a:effectRef>
          <a:fontRef idx="minor">
            <a:schemeClr val="lt1"/>
          </a:fontRef>
        </p:style>
        <p:txBody>
          <a:bodyPr rtlCol="0" anchor="ctr"/>
          <a:lstStyle/>
          <a:p>
            <a:pPr marL="0" lvl="1" algn="ctr"/>
            <a:r>
              <a:rPr lang="fr-FR" sz="2800" b="1" dirty="0">
                <a:solidFill>
                  <a:schemeClr val="accent2">
                    <a:lumMod val="75000"/>
                  </a:schemeClr>
                </a:solidFill>
              </a:rPr>
              <a:t>Période de base – Tâches</a:t>
            </a:r>
            <a:endParaRPr lang="fr-FR" sz="2400" b="1" dirty="0">
              <a:solidFill>
                <a:schemeClr val="accent2">
                  <a:lumMod val="75000"/>
                </a:schemeClr>
              </a:solidFill>
            </a:endParaRPr>
          </a:p>
        </p:txBody>
      </p:sp>
      <p:graphicFrame>
        <p:nvGraphicFramePr>
          <p:cNvPr id="16" name="Diagramme 15"/>
          <p:cNvGraphicFramePr/>
          <p:nvPr>
            <p:extLst>
              <p:ext uri="{D42A27DB-BD31-4B8C-83A1-F6EECF244321}">
                <p14:modId xmlns:p14="http://schemas.microsoft.com/office/powerpoint/2010/main" val="2581457495"/>
              </p:ext>
            </p:extLst>
          </p:nvPr>
        </p:nvGraphicFramePr>
        <p:xfrm>
          <a:off x="1094764" y="1737793"/>
          <a:ext cx="11130098" cy="53875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67473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50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1000" fill="hold"/>
                                        <p:tgtEl>
                                          <p:spTgt spid="16"/>
                                        </p:tgtEl>
                                        <p:attrNameLst>
                                          <p:attrName>ppt_x</p:attrName>
                                        </p:attrNameLst>
                                      </p:cBhvr>
                                      <p:tavLst>
                                        <p:tav tm="0">
                                          <p:val>
                                            <p:strVal val="#ppt_x"/>
                                          </p:val>
                                        </p:tav>
                                        <p:tav tm="100000">
                                          <p:val>
                                            <p:strVal val="#ppt_x"/>
                                          </p:val>
                                        </p:tav>
                                      </p:tavLst>
                                    </p:anim>
                                    <p:anim calcmode="lin" valueType="num">
                                      <p:cBhvr additive="base">
                                        <p:cTn id="8" dur="10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6"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blip>
          <a:srcRect t="33898" r="24347"/>
          <a:stretch/>
        </p:blipFill>
        <p:spPr>
          <a:xfrm>
            <a:off x="9477835" y="5108676"/>
            <a:ext cx="3966703" cy="2454174"/>
          </a:xfrm>
          <a:prstGeom prst="rect">
            <a:avLst/>
          </a:prstGeom>
        </p:spPr>
      </p:pic>
      <p:sp>
        <p:nvSpPr>
          <p:cNvPr id="2" name="Slide Number Placeholder 1"/>
          <p:cNvSpPr>
            <a:spLocks noGrp="1"/>
          </p:cNvSpPr>
          <p:nvPr>
            <p:ph type="sldNum" sz="quarter" idx="7"/>
          </p:nvPr>
        </p:nvSpPr>
        <p:spPr>
          <a:xfrm>
            <a:off x="10151269" y="7286625"/>
            <a:ext cx="3092244" cy="215444"/>
          </a:xfrm>
        </p:spPr>
        <p:txBody>
          <a:bodyPr/>
          <a:lstStyle/>
          <a:p>
            <a:r>
              <a:rPr lang="fr-FR" sz="1400" b="1" dirty="0">
                <a:solidFill>
                  <a:schemeClr val="accent2">
                    <a:lumMod val="50000"/>
                  </a:schemeClr>
                </a:solidFill>
              </a:rPr>
              <a:t>-</a:t>
            </a:r>
            <a:fld id="{B6F15528-21DE-4FAA-801E-634DDDAF4B2B}" type="slidenum">
              <a:rPr lang="fr-FR" sz="1400" b="1" smtClean="0">
                <a:solidFill>
                  <a:schemeClr val="accent2">
                    <a:lumMod val="50000"/>
                  </a:schemeClr>
                </a:solidFill>
              </a:rPr>
              <a:t>11</a:t>
            </a:fld>
            <a:r>
              <a:rPr lang="fr-FR" sz="1400" b="1" dirty="0">
                <a:solidFill>
                  <a:schemeClr val="accent2">
                    <a:lumMod val="50000"/>
                  </a:schemeClr>
                </a:solidFill>
              </a:rPr>
              <a:t>-</a:t>
            </a:r>
          </a:p>
        </p:txBody>
      </p:sp>
      <p:sp>
        <p:nvSpPr>
          <p:cNvPr id="5" name="Rectangle 4"/>
          <p:cNvSpPr/>
          <p:nvPr/>
        </p:nvSpPr>
        <p:spPr>
          <a:xfrm>
            <a:off x="0" y="0"/>
            <a:ext cx="13444538" cy="885825"/>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5" tIns="57483" rIns="114965" bIns="57483" numCol="1" spcCol="0" rtlCol="0" fromWordArt="0" anchor="ctr" anchorCtr="0" forceAA="0" compatLnSpc="1">
            <a:prstTxWarp prst="textNoShape">
              <a:avLst/>
            </a:prstTxWarp>
            <a:noAutofit/>
          </a:bodyPr>
          <a:lstStyle/>
          <a:p>
            <a:pPr algn="ctr"/>
            <a:r>
              <a:rPr lang="fr-FR" sz="3200" b="1" dirty="0"/>
              <a:t>1. Volet Technique : </a:t>
            </a:r>
            <a:r>
              <a:rPr lang="fr-FR" sz="3200" b="1" dirty="0">
                <a:solidFill>
                  <a:srgbClr val="FFC000"/>
                </a:solidFill>
              </a:rPr>
              <a:t>Description de la mission</a:t>
            </a:r>
          </a:p>
        </p:txBody>
      </p:sp>
      <p:sp>
        <p:nvSpPr>
          <p:cNvPr id="22" name="Rectangle 21"/>
          <p:cNvSpPr/>
          <p:nvPr/>
        </p:nvSpPr>
        <p:spPr>
          <a:xfrm>
            <a:off x="3126560" y="5753200"/>
            <a:ext cx="1282076" cy="400110"/>
          </a:xfrm>
          <a:prstGeom prst="rect">
            <a:avLst/>
          </a:prstGeom>
        </p:spPr>
        <p:txBody>
          <a:bodyPr wrap="square">
            <a:spAutoFit/>
          </a:bodyPr>
          <a:lstStyle/>
          <a:p>
            <a:r>
              <a:rPr lang="fr-FR" sz="2000" b="1" dirty="0">
                <a:latin typeface="Calibri" panose="020F0502020204030204" pitchFamily="34" charset="0"/>
                <a:ea typeface="Times New Roman" panose="02020603050405020304" pitchFamily="18" charset="0"/>
                <a:cs typeface="Calibri" panose="020F0502020204030204" pitchFamily="34" charset="0"/>
              </a:rPr>
              <a:t> </a:t>
            </a:r>
            <a:endParaRPr lang="fr-FR" sz="2000" b="1" dirty="0"/>
          </a:p>
        </p:txBody>
      </p:sp>
      <p:sp>
        <p:nvSpPr>
          <p:cNvPr id="14" name="Rectangle 13"/>
          <p:cNvSpPr/>
          <p:nvPr/>
        </p:nvSpPr>
        <p:spPr>
          <a:xfrm>
            <a:off x="1646473" y="962025"/>
            <a:ext cx="10026680" cy="600909"/>
          </a:xfrm>
          <a:prstGeom prst="rect">
            <a:avLst/>
          </a:prstGeom>
          <a:solidFill>
            <a:srgbClr val="00FF99"/>
          </a:solidFill>
          <a:ln/>
        </p:spPr>
        <p:style>
          <a:lnRef idx="0">
            <a:schemeClr val="accent1"/>
          </a:lnRef>
          <a:fillRef idx="3">
            <a:schemeClr val="accent1"/>
          </a:fillRef>
          <a:effectRef idx="3">
            <a:schemeClr val="accent1"/>
          </a:effectRef>
          <a:fontRef idx="minor">
            <a:schemeClr val="lt1"/>
          </a:fontRef>
        </p:style>
        <p:txBody>
          <a:bodyPr rtlCol="0" anchor="ctr"/>
          <a:lstStyle/>
          <a:p>
            <a:pPr marL="0" lvl="1" algn="ctr"/>
            <a:r>
              <a:rPr lang="fr-FR" sz="2800" b="1" dirty="0">
                <a:solidFill>
                  <a:schemeClr val="accent2">
                    <a:lumMod val="75000"/>
                  </a:schemeClr>
                </a:solidFill>
              </a:rPr>
              <a:t>Période de base – Livrables</a:t>
            </a:r>
            <a:endParaRPr lang="fr-FR" sz="2400" b="1" dirty="0">
              <a:solidFill>
                <a:schemeClr val="accent2">
                  <a:lumMod val="75000"/>
                </a:schemeClr>
              </a:solidFill>
            </a:endParaRPr>
          </a:p>
        </p:txBody>
      </p:sp>
      <p:graphicFrame>
        <p:nvGraphicFramePr>
          <p:cNvPr id="9" name="Diagramme 8"/>
          <p:cNvGraphicFramePr/>
          <p:nvPr>
            <p:extLst>
              <p:ext uri="{D42A27DB-BD31-4B8C-83A1-F6EECF244321}">
                <p14:modId xmlns:p14="http://schemas.microsoft.com/office/powerpoint/2010/main" val="1131424926"/>
              </p:ext>
            </p:extLst>
          </p:nvPr>
        </p:nvGraphicFramePr>
        <p:xfrm>
          <a:off x="626269" y="1968572"/>
          <a:ext cx="11665792" cy="53942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65908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50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ppt_x"/>
                                          </p:val>
                                        </p:tav>
                                        <p:tav tm="100000">
                                          <p:val>
                                            <p:strVal val="#ppt_x"/>
                                          </p:val>
                                        </p:tav>
                                      </p:tavLst>
                                    </p:anim>
                                    <p:anim calcmode="lin" valueType="num">
                                      <p:cBhvr additive="base">
                                        <p:cTn id="8" dur="10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blip>
          <a:srcRect t="33898" r="24347"/>
          <a:stretch/>
        </p:blipFill>
        <p:spPr>
          <a:xfrm>
            <a:off x="9477835" y="5108676"/>
            <a:ext cx="3966703" cy="2454174"/>
          </a:xfrm>
          <a:prstGeom prst="rect">
            <a:avLst/>
          </a:prstGeom>
        </p:spPr>
      </p:pic>
      <p:sp>
        <p:nvSpPr>
          <p:cNvPr id="2" name="Slide Number Placeholder 1"/>
          <p:cNvSpPr>
            <a:spLocks noGrp="1"/>
          </p:cNvSpPr>
          <p:nvPr>
            <p:ph type="sldNum" sz="quarter" idx="7"/>
          </p:nvPr>
        </p:nvSpPr>
        <p:spPr>
          <a:xfrm>
            <a:off x="10151269" y="7286625"/>
            <a:ext cx="3092244" cy="215444"/>
          </a:xfrm>
        </p:spPr>
        <p:txBody>
          <a:bodyPr/>
          <a:lstStyle/>
          <a:p>
            <a:r>
              <a:rPr lang="fr-FR" sz="1400" b="1" dirty="0">
                <a:solidFill>
                  <a:schemeClr val="accent2">
                    <a:lumMod val="50000"/>
                  </a:schemeClr>
                </a:solidFill>
              </a:rPr>
              <a:t>-</a:t>
            </a:r>
            <a:fld id="{B6F15528-21DE-4FAA-801E-634DDDAF4B2B}" type="slidenum">
              <a:rPr lang="fr-FR" sz="1400" b="1" smtClean="0">
                <a:solidFill>
                  <a:schemeClr val="accent2">
                    <a:lumMod val="50000"/>
                  </a:schemeClr>
                </a:solidFill>
              </a:rPr>
              <a:t>12</a:t>
            </a:fld>
            <a:r>
              <a:rPr lang="fr-FR" sz="1400" b="1" dirty="0">
                <a:solidFill>
                  <a:schemeClr val="accent2">
                    <a:lumMod val="50000"/>
                  </a:schemeClr>
                </a:solidFill>
              </a:rPr>
              <a:t>-</a:t>
            </a:r>
          </a:p>
        </p:txBody>
      </p:sp>
      <p:sp>
        <p:nvSpPr>
          <p:cNvPr id="5" name="Rectangle 4"/>
          <p:cNvSpPr/>
          <p:nvPr/>
        </p:nvSpPr>
        <p:spPr>
          <a:xfrm>
            <a:off x="0" y="0"/>
            <a:ext cx="13444538" cy="885825"/>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5" tIns="57483" rIns="114965" bIns="57483" numCol="1" spcCol="0" rtlCol="0" fromWordArt="0" anchor="ctr" anchorCtr="0" forceAA="0" compatLnSpc="1">
            <a:prstTxWarp prst="textNoShape">
              <a:avLst/>
            </a:prstTxWarp>
            <a:noAutofit/>
          </a:bodyPr>
          <a:lstStyle/>
          <a:p>
            <a:pPr algn="ctr"/>
            <a:r>
              <a:rPr lang="fr-FR" sz="3200" b="1" dirty="0"/>
              <a:t>1. Volet Technique : </a:t>
            </a:r>
            <a:r>
              <a:rPr lang="fr-FR" sz="3200" b="1" dirty="0">
                <a:solidFill>
                  <a:srgbClr val="FFC000"/>
                </a:solidFill>
              </a:rPr>
              <a:t>Description de la mission</a:t>
            </a:r>
          </a:p>
        </p:txBody>
      </p:sp>
      <p:sp>
        <p:nvSpPr>
          <p:cNvPr id="22" name="Rectangle 21"/>
          <p:cNvSpPr/>
          <p:nvPr/>
        </p:nvSpPr>
        <p:spPr>
          <a:xfrm>
            <a:off x="2569844" y="4743823"/>
            <a:ext cx="1282076" cy="400110"/>
          </a:xfrm>
          <a:prstGeom prst="rect">
            <a:avLst/>
          </a:prstGeom>
        </p:spPr>
        <p:txBody>
          <a:bodyPr wrap="square">
            <a:spAutoFit/>
          </a:bodyPr>
          <a:lstStyle/>
          <a:p>
            <a:r>
              <a:rPr lang="fr-FR" sz="2000" b="1" dirty="0">
                <a:latin typeface="Calibri" panose="020F0502020204030204" pitchFamily="34" charset="0"/>
                <a:ea typeface="Times New Roman" panose="02020603050405020304" pitchFamily="18" charset="0"/>
                <a:cs typeface="Calibri" panose="020F0502020204030204" pitchFamily="34" charset="0"/>
              </a:rPr>
              <a:t> </a:t>
            </a:r>
            <a:endParaRPr lang="fr-FR" sz="2000" b="1" dirty="0"/>
          </a:p>
        </p:txBody>
      </p:sp>
      <p:sp>
        <p:nvSpPr>
          <p:cNvPr id="24" name="Rectangle 23"/>
          <p:cNvSpPr/>
          <p:nvPr/>
        </p:nvSpPr>
        <p:spPr>
          <a:xfrm>
            <a:off x="1646473" y="962025"/>
            <a:ext cx="10026680" cy="600909"/>
          </a:xfrm>
          <a:prstGeom prst="rect">
            <a:avLst/>
          </a:prstGeom>
          <a:solidFill>
            <a:schemeClr val="accent1"/>
          </a:solidFill>
          <a:ln/>
        </p:spPr>
        <p:style>
          <a:lnRef idx="0">
            <a:schemeClr val="accent1"/>
          </a:lnRef>
          <a:fillRef idx="3">
            <a:schemeClr val="accent1"/>
          </a:fillRef>
          <a:effectRef idx="3">
            <a:schemeClr val="accent1"/>
          </a:effectRef>
          <a:fontRef idx="minor">
            <a:schemeClr val="lt1"/>
          </a:fontRef>
        </p:style>
        <p:txBody>
          <a:bodyPr rtlCol="0" anchor="ctr"/>
          <a:lstStyle/>
          <a:p>
            <a:pPr algn="ctr" defTabSz="1008309">
              <a:defRPr/>
            </a:pPr>
            <a:r>
              <a:rPr lang="fr-FR" sz="2800" b="1" dirty="0">
                <a:solidFill>
                  <a:schemeClr val="bg1"/>
                </a:solidFill>
              </a:rPr>
              <a:t>Périodes optionnelles - Tâches</a:t>
            </a:r>
          </a:p>
        </p:txBody>
      </p:sp>
      <p:graphicFrame>
        <p:nvGraphicFramePr>
          <p:cNvPr id="13" name="Diagramme 12"/>
          <p:cNvGraphicFramePr/>
          <p:nvPr>
            <p:extLst>
              <p:ext uri="{D42A27DB-BD31-4B8C-83A1-F6EECF244321}">
                <p14:modId xmlns:p14="http://schemas.microsoft.com/office/powerpoint/2010/main" val="1278212973"/>
              </p:ext>
            </p:extLst>
          </p:nvPr>
        </p:nvGraphicFramePr>
        <p:xfrm>
          <a:off x="1217276" y="1647825"/>
          <a:ext cx="11900233" cy="23800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4" name="Diagramme 13"/>
          <p:cNvGraphicFramePr/>
          <p:nvPr>
            <p:extLst>
              <p:ext uri="{D42A27DB-BD31-4B8C-83A1-F6EECF244321}">
                <p14:modId xmlns:p14="http://schemas.microsoft.com/office/powerpoint/2010/main" val="831709684"/>
              </p:ext>
            </p:extLst>
          </p:nvPr>
        </p:nvGraphicFramePr>
        <p:xfrm>
          <a:off x="1217276" y="3941931"/>
          <a:ext cx="11900232" cy="361359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5" name="Double flèche verticale 14"/>
          <p:cNvSpPr/>
          <p:nvPr/>
        </p:nvSpPr>
        <p:spPr>
          <a:xfrm>
            <a:off x="208936" y="1495425"/>
            <a:ext cx="944751" cy="2382949"/>
          </a:xfrm>
          <a:prstGeom prst="up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r-FR" sz="1764" b="1" i="1" u="sng" dirty="0">
                <a:effectLst>
                  <a:outerShdw blurRad="38100" dist="38100" dir="2700000" algn="tl">
                    <a:srgbClr val="000000">
                      <a:alpha val="43137"/>
                    </a:srgbClr>
                  </a:outerShdw>
                </a:effectLst>
              </a:rPr>
              <a:t>Dans les 3 régions</a:t>
            </a:r>
          </a:p>
        </p:txBody>
      </p:sp>
      <p:sp>
        <p:nvSpPr>
          <p:cNvPr id="16" name="Double flèche verticale 15"/>
          <p:cNvSpPr/>
          <p:nvPr/>
        </p:nvSpPr>
        <p:spPr>
          <a:xfrm>
            <a:off x="208935" y="3941932"/>
            <a:ext cx="944751" cy="3534657"/>
          </a:xfrm>
          <a:prstGeom prst="upDownArrow">
            <a:avLst/>
          </a:prstGeom>
          <a:solidFill>
            <a:srgbClr val="86F907"/>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r-FR" sz="1764" b="1" i="1" u="sng" dirty="0">
                <a:effectLst>
                  <a:outerShdw blurRad="38100" dist="38100" dir="2700000" algn="tl">
                    <a:srgbClr val="000000">
                      <a:alpha val="43137"/>
                    </a:srgbClr>
                  </a:outerShdw>
                </a:effectLst>
              </a:rPr>
              <a:t>Au niveau transversal </a:t>
            </a:r>
          </a:p>
        </p:txBody>
      </p:sp>
    </p:spTree>
    <p:extLst>
      <p:ext uri="{BB962C8B-B14F-4D97-AF65-F5344CB8AC3E}">
        <p14:creationId xmlns:p14="http://schemas.microsoft.com/office/powerpoint/2010/main" val="788380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500"/>
                                  </p:stCondLst>
                                  <p:childTnLst>
                                    <p:set>
                                      <p:cBhvr>
                                        <p:cTn id="6" dur="1" fill="hold">
                                          <p:stCondLst>
                                            <p:cond delay="0"/>
                                          </p:stCondLst>
                                        </p:cTn>
                                        <p:tgtEl>
                                          <p:spTgt spid="15"/>
                                        </p:tgtEl>
                                        <p:attrNameLst>
                                          <p:attrName>style.visibility</p:attrName>
                                        </p:attrNameLst>
                                      </p:cBhvr>
                                      <p:to>
                                        <p:strVal val="visible"/>
                                      </p:to>
                                    </p:set>
                                    <p:animEffect transition="in" filter="randombar(horizontal)">
                                      <p:cBhvr>
                                        <p:cTn id="7" dur="10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50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1000" fill="hold"/>
                                        <p:tgtEl>
                                          <p:spTgt spid="13"/>
                                        </p:tgtEl>
                                        <p:attrNameLst>
                                          <p:attrName>ppt_x</p:attrName>
                                        </p:attrNameLst>
                                      </p:cBhvr>
                                      <p:tavLst>
                                        <p:tav tm="0">
                                          <p:val>
                                            <p:strVal val="#ppt_x"/>
                                          </p:val>
                                        </p:tav>
                                        <p:tav tm="100000">
                                          <p:val>
                                            <p:strVal val="#ppt_x"/>
                                          </p:val>
                                        </p:tav>
                                      </p:tavLst>
                                    </p:anim>
                                    <p:anim calcmode="lin" valueType="num">
                                      <p:cBhvr additive="base">
                                        <p:cTn id="13" dur="10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500"/>
                                  </p:stCondLst>
                                  <p:childTnLst>
                                    <p:set>
                                      <p:cBhvr>
                                        <p:cTn id="17" dur="1" fill="hold">
                                          <p:stCondLst>
                                            <p:cond delay="0"/>
                                          </p:stCondLst>
                                        </p:cTn>
                                        <p:tgtEl>
                                          <p:spTgt spid="16"/>
                                        </p:tgtEl>
                                        <p:attrNameLst>
                                          <p:attrName>style.visibility</p:attrName>
                                        </p:attrNameLst>
                                      </p:cBhvr>
                                      <p:to>
                                        <p:strVal val="visible"/>
                                      </p:to>
                                    </p:set>
                                    <p:animEffect transition="in" filter="randombar(horizontal)">
                                      <p:cBhvr>
                                        <p:cTn id="18" dur="10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50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1000" fill="hold"/>
                                        <p:tgtEl>
                                          <p:spTgt spid="14"/>
                                        </p:tgtEl>
                                        <p:attrNameLst>
                                          <p:attrName>ppt_x</p:attrName>
                                        </p:attrNameLst>
                                      </p:cBhvr>
                                      <p:tavLst>
                                        <p:tav tm="0">
                                          <p:val>
                                            <p:strVal val="#ppt_x"/>
                                          </p:val>
                                        </p:tav>
                                        <p:tav tm="100000">
                                          <p:val>
                                            <p:strVal val="#ppt_x"/>
                                          </p:val>
                                        </p:tav>
                                      </p:tavLst>
                                    </p:anim>
                                    <p:anim calcmode="lin" valueType="num">
                                      <p:cBhvr additive="base">
                                        <p:cTn id="24" dur="10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3" grpId="0">
        <p:bldAsOne/>
      </p:bldGraphic>
      <p:bldGraphic spid="14" grpId="0">
        <p:bldAsOne/>
      </p:bldGraphic>
      <p:bldP spid="15" grpId="0" animBg="1"/>
      <p:bldP spid="1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blip>
          <a:srcRect t="33898" r="24347"/>
          <a:stretch/>
        </p:blipFill>
        <p:spPr>
          <a:xfrm>
            <a:off x="9477835" y="5108676"/>
            <a:ext cx="3966703" cy="2454174"/>
          </a:xfrm>
          <a:prstGeom prst="rect">
            <a:avLst/>
          </a:prstGeom>
        </p:spPr>
      </p:pic>
      <p:sp>
        <p:nvSpPr>
          <p:cNvPr id="2" name="Slide Number Placeholder 1"/>
          <p:cNvSpPr>
            <a:spLocks noGrp="1"/>
          </p:cNvSpPr>
          <p:nvPr>
            <p:ph type="sldNum" sz="quarter" idx="7"/>
          </p:nvPr>
        </p:nvSpPr>
        <p:spPr>
          <a:xfrm>
            <a:off x="10151269" y="7286625"/>
            <a:ext cx="3092244" cy="215444"/>
          </a:xfrm>
        </p:spPr>
        <p:txBody>
          <a:bodyPr/>
          <a:lstStyle/>
          <a:p>
            <a:r>
              <a:rPr lang="fr-FR" sz="1400" b="1" dirty="0">
                <a:solidFill>
                  <a:schemeClr val="accent2">
                    <a:lumMod val="50000"/>
                  </a:schemeClr>
                </a:solidFill>
              </a:rPr>
              <a:t>-</a:t>
            </a:r>
            <a:fld id="{B6F15528-21DE-4FAA-801E-634DDDAF4B2B}" type="slidenum">
              <a:rPr lang="fr-FR" sz="1400" b="1" smtClean="0">
                <a:solidFill>
                  <a:schemeClr val="accent2">
                    <a:lumMod val="50000"/>
                  </a:schemeClr>
                </a:solidFill>
              </a:rPr>
              <a:t>13</a:t>
            </a:fld>
            <a:r>
              <a:rPr lang="fr-FR" sz="1400" b="1" dirty="0">
                <a:solidFill>
                  <a:schemeClr val="accent2">
                    <a:lumMod val="50000"/>
                  </a:schemeClr>
                </a:solidFill>
              </a:rPr>
              <a:t>-</a:t>
            </a:r>
          </a:p>
        </p:txBody>
      </p:sp>
      <p:sp>
        <p:nvSpPr>
          <p:cNvPr id="5" name="Rectangle 4"/>
          <p:cNvSpPr/>
          <p:nvPr/>
        </p:nvSpPr>
        <p:spPr>
          <a:xfrm>
            <a:off x="0" y="0"/>
            <a:ext cx="13444538" cy="885825"/>
          </a:xfrm>
          <a:prstGeom prst="rect">
            <a:avLst/>
          </a:prstGeom>
          <a:solidFill>
            <a:srgbClr val="00FF9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5" tIns="57483" rIns="114965" bIns="57483" numCol="1" spcCol="0" rtlCol="0" fromWordArt="0" anchor="ctr" anchorCtr="0" forceAA="0" compatLnSpc="1">
            <a:prstTxWarp prst="textNoShape">
              <a:avLst/>
            </a:prstTxWarp>
            <a:noAutofit/>
          </a:bodyPr>
          <a:lstStyle/>
          <a:p>
            <a:pPr algn="ctr"/>
            <a:r>
              <a:rPr lang="fr-FR" sz="3200" b="1" dirty="0">
                <a:solidFill>
                  <a:schemeClr val="accent2">
                    <a:lumMod val="75000"/>
                  </a:schemeClr>
                </a:solidFill>
              </a:rPr>
              <a:t>1. Volet Technique : Composition des équipes – Période de Base </a:t>
            </a:r>
          </a:p>
        </p:txBody>
      </p:sp>
      <p:sp>
        <p:nvSpPr>
          <p:cNvPr id="23" name="Rectangle à coins arrondis 22"/>
          <p:cNvSpPr/>
          <p:nvPr/>
        </p:nvSpPr>
        <p:spPr>
          <a:xfrm>
            <a:off x="702469" y="1190625"/>
            <a:ext cx="5181600" cy="576064"/>
          </a:xfrm>
          <a:prstGeom prst="roundRect">
            <a:avLst/>
          </a:prstGeom>
          <a:solidFill>
            <a:schemeClr val="accent2">
              <a:lumMod val="50000"/>
            </a:schemeClr>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fr-FR" sz="2000" b="1" dirty="0">
                <a:latin typeface="Calibri" panose="020F0502020204030204" pitchFamily="34" charset="0"/>
                <a:ea typeface="Calibri" panose="020F0502020204030204" pitchFamily="34" charset="0"/>
                <a:cs typeface="Calibri" panose="020F0502020204030204" pitchFamily="34" charset="0"/>
              </a:rPr>
              <a:t>Équipe (personnel clé)</a:t>
            </a:r>
            <a:endParaRPr lang="fr-FR" sz="2000" dirty="0"/>
          </a:p>
        </p:txBody>
      </p:sp>
      <p:sp>
        <p:nvSpPr>
          <p:cNvPr id="26" name="Rectangle à coins arrondis 25"/>
          <p:cNvSpPr/>
          <p:nvPr/>
        </p:nvSpPr>
        <p:spPr>
          <a:xfrm>
            <a:off x="6352845" y="1190625"/>
            <a:ext cx="6313026" cy="576064"/>
          </a:xfrm>
          <a:prstGeom prst="roundRect">
            <a:avLst/>
          </a:prstGeom>
          <a:solidFill>
            <a:srgbClr val="0070C0"/>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fr-FR" sz="2000" b="1" dirty="0">
                <a:latin typeface="Calibri" panose="020F0502020204030204" pitchFamily="34" charset="0"/>
                <a:ea typeface="Calibri" panose="020F0502020204030204" pitchFamily="34" charset="0"/>
                <a:cs typeface="Calibri" panose="020F0502020204030204" pitchFamily="34" charset="0"/>
              </a:rPr>
              <a:t>Équipe (autres experts)</a:t>
            </a:r>
          </a:p>
        </p:txBody>
      </p:sp>
      <p:grpSp>
        <p:nvGrpSpPr>
          <p:cNvPr id="27" name="Groupe 26"/>
          <p:cNvGrpSpPr/>
          <p:nvPr/>
        </p:nvGrpSpPr>
        <p:grpSpPr>
          <a:xfrm>
            <a:off x="702469" y="1961768"/>
            <a:ext cx="5181600" cy="1972058"/>
            <a:chOff x="1054593" y="2714625"/>
            <a:chExt cx="5167293" cy="4038600"/>
          </a:xfrm>
        </p:grpSpPr>
        <p:sp>
          <p:nvSpPr>
            <p:cNvPr id="29" name="Rectangle à coins arrondis 28"/>
            <p:cNvSpPr/>
            <p:nvPr/>
          </p:nvSpPr>
          <p:spPr>
            <a:xfrm>
              <a:off x="1054593" y="2714625"/>
              <a:ext cx="5167293" cy="4038600"/>
            </a:xfrm>
            <a:prstGeom prst="roundRect">
              <a:avLst>
                <a:gd name="adj" fmla="val 3559"/>
              </a:avLst>
            </a:prstGeom>
            <a:solidFill>
              <a:schemeClr val="bg1"/>
            </a:solidFill>
            <a:ln>
              <a:no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Rectangle 35"/>
            <p:cNvSpPr/>
            <p:nvPr/>
          </p:nvSpPr>
          <p:spPr>
            <a:xfrm>
              <a:off x="1087668" y="2796658"/>
              <a:ext cx="5134218" cy="3562241"/>
            </a:xfrm>
            <a:prstGeom prst="rect">
              <a:avLst/>
            </a:prstGeom>
          </p:spPr>
          <p:txBody>
            <a:bodyPr wrap="square">
              <a:spAutoFit/>
            </a:bodyPr>
            <a:lstStyle/>
            <a:p>
              <a:pPr marL="201613" indent="-201613">
                <a:lnSpc>
                  <a:spcPct val="107000"/>
                </a:lnSpc>
                <a:spcAft>
                  <a:spcPts val="1800"/>
                </a:spcAft>
                <a:buClr>
                  <a:srgbClr val="000080"/>
                </a:buClr>
                <a:buSzPts val="600"/>
                <a:buFont typeface="Wingdings" panose="05000000000000000000" pitchFamily="2" charset="2"/>
                <a:buChar char="q"/>
                <a:tabLst>
                  <a:tab pos="173038" algn="l"/>
                </a:tabLst>
              </a:pPr>
              <a:r>
                <a:rPr lang="fr-FR" b="1" dirty="0"/>
                <a:t>1 Chef de mission (doit être basé au Maroc) ;</a:t>
              </a:r>
            </a:p>
            <a:p>
              <a:pPr marL="201613" indent="-201613">
                <a:lnSpc>
                  <a:spcPct val="107000"/>
                </a:lnSpc>
                <a:spcAft>
                  <a:spcPts val="1800"/>
                </a:spcAft>
                <a:buClr>
                  <a:srgbClr val="000080"/>
                </a:buClr>
                <a:buSzPts val="600"/>
                <a:buFont typeface="Wingdings" panose="05000000000000000000" pitchFamily="2" charset="2"/>
                <a:buChar char="q"/>
                <a:tabLst>
                  <a:tab pos="173038" algn="l"/>
                </a:tabLst>
              </a:pPr>
              <a:r>
                <a:rPr lang="fr-FR" b="1" dirty="0"/>
                <a:t>2 Experts en conduite d’analyse participative et en facilitation des processus participatifs ;</a:t>
              </a:r>
            </a:p>
            <a:p>
              <a:pPr marL="201613" indent="-201613">
                <a:lnSpc>
                  <a:spcPct val="107000"/>
                </a:lnSpc>
                <a:spcAft>
                  <a:spcPts val="1800"/>
                </a:spcAft>
                <a:buClr>
                  <a:srgbClr val="000080"/>
                </a:buClr>
                <a:buSzPts val="600"/>
                <a:buFont typeface="Wingdings" panose="05000000000000000000" pitchFamily="2" charset="2"/>
                <a:buChar char="q"/>
                <a:tabLst>
                  <a:tab pos="173038" algn="l"/>
                </a:tabLst>
              </a:pPr>
              <a:r>
                <a:rPr lang="fr-FR" b="1" dirty="0"/>
                <a:t>1 Expert en pédagogie. </a:t>
              </a:r>
            </a:p>
          </p:txBody>
        </p:sp>
      </p:grpSp>
      <p:grpSp>
        <p:nvGrpSpPr>
          <p:cNvPr id="37" name="Groupe 36"/>
          <p:cNvGrpSpPr/>
          <p:nvPr/>
        </p:nvGrpSpPr>
        <p:grpSpPr>
          <a:xfrm>
            <a:off x="6341269" y="1961767"/>
            <a:ext cx="6400799" cy="4027773"/>
            <a:chOff x="1043018" y="2679900"/>
            <a:chExt cx="5867400" cy="4821820"/>
          </a:xfrm>
        </p:grpSpPr>
        <p:sp>
          <p:nvSpPr>
            <p:cNvPr id="38" name="Rectangle à coins arrondis 37"/>
            <p:cNvSpPr/>
            <p:nvPr/>
          </p:nvSpPr>
          <p:spPr>
            <a:xfrm>
              <a:off x="1043018" y="2679900"/>
              <a:ext cx="5867400" cy="4821820"/>
            </a:xfrm>
            <a:prstGeom prst="roundRect">
              <a:avLst>
                <a:gd name="adj" fmla="val 3559"/>
              </a:avLst>
            </a:prstGeom>
            <a:solidFill>
              <a:schemeClr val="bg1"/>
            </a:solidFill>
            <a:ln>
              <a:noFill/>
            </a:ln>
            <a:effectLst>
              <a:innerShdw blurRad="114300">
                <a:srgbClr val="0070C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Rectangle 39"/>
            <p:cNvSpPr/>
            <p:nvPr/>
          </p:nvSpPr>
          <p:spPr>
            <a:xfrm>
              <a:off x="1079434" y="2714626"/>
              <a:ext cx="5434028" cy="4606885"/>
            </a:xfrm>
            <a:prstGeom prst="rect">
              <a:avLst/>
            </a:prstGeom>
          </p:spPr>
          <p:txBody>
            <a:bodyPr wrap="square">
              <a:spAutoFit/>
            </a:bodyPr>
            <a:lstStyle/>
            <a:p>
              <a:pPr marL="201613" indent="-201613">
                <a:lnSpc>
                  <a:spcPct val="107000"/>
                </a:lnSpc>
                <a:spcAft>
                  <a:spcPts val="1800"/>
                </a:spcAft>
                <a:buClr>
                  <a:srgbClr val="000080"/>
                </a:buClr>
                <a:buSzPts val="600"/>
                <a:buFont typeface="Wingdings" panose="05000000000000000000" pitchFamily="2" charset="2"/>
                <a:buChar char="q"/>
                <a:tabLst>
                  <a:tab pos="173038" algn="l"/>
                </a:tabLst>
              </a:pPr>
              <a:r>
                <a:rPr lang="fr-FR" b="1" dirty="0"/>
                <a:t>1 Expert en gestion de projet, gestion budgétaire/analyse des coûts et gestion des établissements scolaires ;</a:t>
              </a:r>
            </a:p>
            <a:p>
              <a:pPr marL="201613" indent="-201613">
                <a:lnSpc>
                  <a:spcPct val="107000"/>
                </a:lnSpc>
                <a:spcAft>
                  <a:spcPts val="1800"/>
                </a:spcAft>
                <a:buClr>
                  <a:srgbClr val="000080"/>
                </a:buClr>
                <a:buSzPts val="600"/>
                <a:buFont typeface="Wingdings" panose="05000000000000000000" pitchFamily="2" charset="2"/>
                <a:buChar char="q"/>
                <a:tabLst>
                  <a:tab pos="173038" algn="l"/>
                </a:tabLst>
              </a:pPr>
              <a:r>
                <a:rPr lang="fr-FR" b="1" dirty="0"/>
                <a:t>1 expert en approche participative et GIS ;</a:t>
              </a:r>
            </a:p>
            <a:p>
              <a:pPr marL="201613" indent="-201613">
                <a:lnSpc>
                  <a:spcPct val="107000"/>
                </a:lnSpc>
                <a:spcAft>
                  <a:spcPts val="1800"/>
                </a:spcAft>
                <a:buClr>
                  <a:srgbClr val="000080"/>
                </a:buClr>
                <a:buSzPts val="600"/>
                <a:buFont typeface="Wingdings" panose="05000000000000000000" pitchFamily="2" charset="2"/>
                <a:buChar char="q"/>
                <a:tabLst>
                  <a:tab pos="173038" algn="l"/>
                </a:tabLst>
              </a:pPr>
              <a:r>
                <a:rPr lang="fr-FR" b="1" dirty="0"/>
                <a:t>2 Experts en approche participative ; </a:t>
              </a:r>
            </a:p>
            <a:p>
              <a:pPr marL="201613" indent="-201613">
                <a:lnSpc>
                  <a:spcPct val="107000"/>
                </a:lnSpc>
                <a:spcAft>
                  <a:spcPts val="1800"/>
                </a:spcAft>
                <a:buClr>
                  <a:srgbClr val="000080"/>
                </a:buClr>
                <a:buSzPts val="600"/>
                <a:buFont typeface="Wingdings" panose="05000000000000000000" pitchFamily="2" charset="2"/>
                <a:buChar char="q"/>
                <a:tabLst>
                  <a:tab pos="173038" algn="l"/>
                </a:tabLst>
              </a:pPr>
              <a:r>
                <a:rPr lang="fr-FR" b="1" dirty="0"/>
                <a:t>1 Expert en pédagogie ; </a:t>
              </a:r>
            </a:p>
            <a:p>
              <a:pPr marL="201613" indent="-201613">
                <a:lnSpc>
                  <a:spcPct val="107000"/>
                </a:lnSpc>
                <a:spcAft>
                  <a:spcPts val="1800"/>
                </a:spcAft>
                <a:buClr>
                  <a:srgbClr val="000080"/>
                </a:buClr>
                <a:buSzPts val="600"/>
                <a:buFont typeface="Wingdings" panose="05000000000000000000" pitchFamily="2" charset="2"/>
                <a:buChar char="q"/>
                <a:tabLst>
                  <a:tab pos="173038" algn="l"/>
                </a:tabLst>
              </a:pPr>
              <a:r>
                <a:rPr lang="fr-FR" b="1" dirty="0"/>
                <a:t>2 Experts en gestion scolaire ;</a:t>
              </a:r>
            </a:p>
            <a:p>
              <a:pPr marL="201613" indent="-201613">
                <a:lnSpc>
                  <a:spcPct val="107000"/>
                </a:lnSpc>
                <a:spcAft>
                  <a:spcPts val="1800"/>
                </a:spcAft>
                <a:buClr>
                  <a:srgbClr val="000080"/>
                </a:buClr>
                <a:buSzPts val="600"/>
                <a:buFont typeface="Wingdings" panose="05000000000000000000" pitchFamily="2" charset="2"/>
                <a:buChar char="q"/>
                <a:tabLst>
                  <a:tab pos="173038" algn="l"/>
                </a:tabLst>
              </a:pPr>
              <a:r>
                <a:rPr lang="fr-FR" b="1" dirty="0"/>
                <a:t>2 Experts dans l’inclusion sociale et le genre ;</a:t>
              </a:r>
            </a:p>
            <a:p>
              <a:pPr marL="201613" indent="-201613">
                <a:lnSpc>
                  <a:spcPct val="107000"/>
                </a:lnSpc>
                <a:spcAft>
                  <a:spcPts val="1800"/>
                </a:spcAft>
                <a:buClr>
                  <a:srgbClr val="000080"/>
                </a:buClr>
                <a:buSzPts val="600"/>
                <a:buFont typeface="Wingdings" panose="05000000000000000000" pitchFamily="2" charset="2"/>
                <a:buChar char="q"/>
                <a:tabLst>
                  <a:tab pos="173038" algn="l"/>
                </a:tabLst>
              </a:pPr>
              <a:r>
                <a:rPr lang="fr-FR" b="1" dirty="0"/>
                <a:t>1 Expert en suivi-évaluation.</a:t>
              </a:r>
            </a:p>
          </p:txBody>
        </p:sp>
      </p:grpSp>
      <p:sp>
        <p:nvSpPr>
          <p:cNvPr id="21" name="Rectangle à coins arrondis 20"/>
          <p:cNvSpPr/>
          <p:nvPr/>
        </p:nvSpPr>
        <p:spPr>
          <a:xfrm>
            <a:off x="702469" y="4238625"/>
            <a:ext cx="5181600" cy="2667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i="1" u="sng" dirty="0" err="1">
                <a:effectLst>
                  <a:outerShdw blurRad="38100" dist="38100" dir="2700000" algn="tl">
                    <a:srgbClr val="000000">
                      <a:alpha val="43137"/>
                    </a:srgbClr>
                  </a:outerShdw>
                </a:effectLst>
              </a:rPr>
              <a:t>Niveau</a:t>
            </a:r>
            <a:r>
              <a:rPr lang="en-US" sz="2400" b="1" i="1" u="sng" dirty="0">
                <a:effectLst>
                  <a:outerShdw blurRad="38100" dist="38100" dir="2700000" algn="tl">
                    <a:srgbClr val="000000">
                      <a:alpha val="43137"/>
                    </a:srgbClr>
                  </a:outerShdw>
                </a:effectLst>
              </a:rPr>
              <a:t> </a:t>
            </a:r>
            <a:r>
              <a:rPr lang="en-US" sz="2400" b="1" i="1" u="sng" dirty="0" err="1">
                <a:effectLst>
                  <a:outerShdw blurRad="38100" dist="38100" dir="2700000" algn="tl">
                    <a:srgbClr val="000000">
                      <a:alpha val="43137"/>
                    </a:srgbClr>
                  </a:outerShdw>
                </a:effectLst>
              </a:rPr>
              <a:t>d‘effort</a:t>
            </a:r>
            <a:r>
              <a:rPr lang="en-US" sz="2400" b="1" i="1" u="sng" dirty="0">
                <a:effectLst>
                  <a:outerShdw blurRad="38100" dist="38100" dir="2700000" algn="tl">
                    <a:srgbClr val="000000">
                      <a:alpha val="43137"/>
                    </a:srgbClr>
                  </a:outerShdw>
                </a:effectLst>
              </a:rPr>
              <a:t> global  = </a:t>
            </a:r>
            <a:r>
              <a:rPr lang="fr-FR" sz="2400" b="1" i="1" u="sng" dirty="0">
                <a:effectLst>
                  <a:outerShdw blurRad="38100" dist="38100" dir="2700000" algn="tl">
                    <a:srgbClr val="000000">
                      <a:alpha val="43137"/>
                    </a:srgbClr>
                  </a:outerShdw>
                </a:effectLst>
              </a:rPr>
              <a:t>2390 j/h</a:t>
            </a:r>
          </a:p>
          <a:p>
            <a:endParaRPr lang="fr-FR" sz="2400" b="1" i="1" u="sng" dirty="0">
              <a:effectLst>
                <a:outerShdw blurRad="38100" dist="38100" dir="2700000" algn="tl">
                  <a:srgbClr val="000000">
                    <a:alpha val="43137"/>
                  </a:srgbClr>
                </a:outerShdw>
              </a:effectLst>
            </a:endParaRPr>
          </a:p>
          <a:p>
            <a:r>
              <a:rPr lang="fr-FR" sz="2400" b="1" i="1" u="sng" dirty="0">
                <a:effectLst>
                  <a:outerShdw blurRad="38100" dist="38100" dir="2700000" algn="tl">
                    <a:srgbClr val="000000">
                      <a:alpha val="43137"/>
                    </a:srgbClr>
                  </a:outerShdw>
                </a:effectLst>
              </a:rPr>
              <a:t>Une équipe par région :</a:t>
            </a:r>
          </a:p>
          <a:p>
            <a:endParaRPr lang="fr-FR" sz="2000" b="1" dirty="0"/>
          </a:p>
          <a:p>
            <a:r>
              <a:rPr lang="fr-FR" sz="2000" b="1" dirty="0"/>
              <a:t>Pour chaque région, le prestataire désigne un interlocuteur unique qui traite directement avec l’AREF concernée et le commanditaire.</a:t>
            </a:r>
          </a:p>
        </p:txBody>
      </p:sp>
    </p:spTree>
    <p:extLst>
      <p:ext uri="{BB962C8B-B14F-4D97-AF65-F5344CB8AC3E}">
        <p14:creationId xmlns:p14="http://schemas.microsoft.com/office/powerpoint/2010/main" val="1923069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50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ppt_x"/>
                                          </p:val>
                                        </p:tav>
                                        <p:tav tm="100000">
                                          <p:val>
                                            <p:strVal val="#ppt_x"/>
                                          </p:val>
                                        </p:tav>
                                      </p:tavLst>
                                    </p:anim>
                                    <p:anim calcmode="lin" valueType="num">
                                      <p:cBhvr additive="base">
                                        <p:cTn id="8" dur="10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blip>
          <a:srcRect t="33898" r="24347"/>
          <a:stretch/>
        </p:blipFill>
        <p:spPr>
          <a:xfrm>
            <a:off x="9477835" y="5146393"/>
            <a:ext cx="3966703" cy="2454174"/>
          </a:xfrm>
          <a:prstGeom prst="rect">
            <a:avLst/>
          </a:prstGeom>
        </p:spPr>
      </p:pic>
      <p:sp>
        <p:nvSpPr>
          <p:cNvPr id="2" name="Slide Number Placeholder 1"/>
          <p:cNvSpPr>
            <a:spLocks noGrp="1"/>
          </p:cNvSpPr>
          <p:nvPr>
            <p:ph type="sldNum" sz="quarter" idx="7"/>
          </p:nvPr>
        </p:nvSpPr>
        <p:spPr>
          <a:xfrm>
            <a:off x="10151269" y="7286625"/>
            <a:ext cx="3092244" cy="215444"/>
          </a:xfrm>
        </p:spPr>
        <p:txBody>
          <a:bodyPr/>
          <a:lstStyle/>
          <a:p>
            <a:r>
              <a:rPr lang="fr-FR" sz="1400" b="1" dirty="0">
                <a:solidFill>
                  <a:schemeClr val="accent2">
                    <a:lumMod val="50000"/>
                  </a:schemeClr>
                </a:solidFill>
              </a:rPr>
              <a:t>-</a:t>
            </a:r>
            <a:fld id="{B6F15528-21DE-4FAA-801E-634DDDAF4B2B}" type="slidenum">
              <a:rPr lang="fr-FR" sz="1400" b="1" smtClean="0">
                <a:solidFill>
                  <a:schemeClr val="accent2">
                    <a:lumMod val="50000"/>
                  </a:schemeClr>
                </a:solidFill>
              </a:rPr>
              <a:t>14</a:t>
            </a:fld>
            <a:r>
              <a:rPr lang="fr-FR" sz="1400" b="1" dirty="0">
                <a:solidFill>
                  <a:schemeClr val="accent2">
                    <a:lumMod val="50000"/>
                  </a:schemeClr>
                </a:solidFill>
              </a:rPr>
              <a:t>-</a:t>
            </a:r>
          </a:p>
        </p:txBody>
      </p:sp>
      <p:sp>
        <p:nvSpPr>
          <p:cNvPr id="5" name="Rectangle 4"/>
          <p:cNvSpPr/>
          <p:nvPr/>
        </p:nvSpPr>
        <p:spPr>
          <a:xfrm>
            <a:off x="0" y="0"/>
            <a:ext cx="13444538" cy="885825"/>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5" tIns="57483" rIns="114965" bIns="57483" numCol="1" spcCol="0" rtlCol="0" fromWordArt="0" anchor="ctr" anchorCtr="0" forceAA="0" compatLnSpc="1">
            <a:prstTxWarp prst="textNoShape">
              <a:avLst/>
            </a:prstTxWarp>
            <a:noAutofit/>
          </a:bodyPr>
          <a:lstStyle/>
          <a:p>
            <a:pPr algn="ctr"/>
            <a:r>
              <a:rPr lang="fr-FR" sz="3200" b="1" dirty="0"/>
              <a:t>1. Volet Technique : </a:t>
            </a:r>
            <a:r>
              <a:rPr lang="fr-FR" sz="3200" b="1" dirty="0">
                <a:solidFill>
                  <a:srgbClr val="FFC000"/>
                </a:solidFill>
              </a:rPr>
              <a:t>Composition des équipes – Périodes optionnelles</a:t>
            </a:r>
          </a:p>
        </p:txBody>
      </p:sp>
      <p:sp>
        <p:nvSpPr>
          <p:cNvPr id="23" name="Rectangle à coins arrondis 22"/>
          <p:cNvSpPr/>
          <p:nvPr/>
        </p:nvSpPr>
        <p:spPr>
          <a:xfrm>
            <a:off x="702469" y="1190625"/>
            <a:ext cx="5181600" cy="576064"/>
          </a:xfrm>
          <a:prstGeom prst="roundRect">
            <a:avLst/>
          </a:prstGeom>
          <a:solidFill>
            <a:schemeClr val="accent2">
              <a:lumMod val="50000"/>
            </a:schemeClr>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fr-FR" sz="2000" b="1" dirty="0">
                <a:latin typeface="Calibri" panose="020F0502020204030204" pitchFamily="34" charset="0"/>
                <a:ea typeface="Calibri" panose="020F0502020204030204" pitchFamily="34" charset="0"/>
                <a:cs typeface="Calibri" panose="020F0502020204030204" pitchFamily="34" charset="0"/>
              </a:rPr>
              <a:t>Équipe (niveau transversal)</a:t>
            </a:r>
            <a:endParaRPr lang="fr-FR" sz="2000" dirty="0"/>
          </a:p>
        </p:txBody>
      </p:sp>
      <p:sp>
        <p:nvSpPr>
          <p:cNvPr id="26" name="Rectangle à coins arrondis 25"/>
          <p:cNvSpPr/>
          <p:nvPr/>
        </p:nvSpPr>
        <p:spPr>
          <a:xfrm>
            <a:off x="6352845" y="1190625"/>
            <a:ext cx="6313026" cy="576064"/>
          </a:xfrm>
          <a:prstGeom prst="roundRect">
            <a:avLst/>
          </a:prstGeom>
          <a:solidFill>
            <a:srgbClr val="0070C0"/>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fr-FR" sz="2000" b="1" dirty="0">
                <a:latin typeface="Calibri" panose="020F0502020204030204" pitchFamily="34" charset="0"/>
                <a:ea typeface="Calibri" panose="020F0502020204030204" pitchFamily="34" charset="0"/>
                <a:cs typeface="Calibri" panose="020F0502020204030204" pitchFamily="34" charset="0"/>
              </a:rPr>
              <a:t>Équipe (niveau régional)</a:t>
            </a:r>
          </a:p>
        </p:txBody>
      </p:sp>
      <p:grpSp>
        <p:nvGrpSpPr>
          <p:cNvPr id="27" name="Groupe 26"/>
          <p:cNvGrpSpPr/>
          <p:nvPr/>
        </p:nvGrpSpPr>
        <p:grpSpPr>
          <a:xfrm>
            <a:off x="702469" y="1961767"/>
            <a:ext cx="5181600" cy="3146909"/>
            <a:chOff x="1054593" y="2714625"/>
            <a:chExt cx="5167293" cy="4038600"/>
          </a:xfrm>
        </p:grpSpPr>
        <p:sp>
          <p:nvSpPr>
            <p:cNvPr id="29" name="Rectangle à coins arrondis 28"/>
            <p:cNvSpPr/>
            <p:nvPr/>
          </p:nvSpPr>
          <p:spPr>
            <a:xfrm>
              <a:off x="1054593" y="2714625"/>
              <a:ext cx="5167293" cy="4038600"/>
            </a:xfrm>
            <a:prstGeom prst="roundRect">
              <a:avLst>
                <a:gd name="adj" fmla="val 3559"/>
              </a:avLst>
            </a:prstGeom>
            <a:solidFill>
              <a:schemeClr val="bg1"/>
            </a:solidFill>
            <a:ln>
              <a:no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Rectangle 35"/>
            <p:cNvSpPr/>
            <p:nvPr/>
          </p:nvSpPr>
          <p:spPr>
            <a:xfrm>
              <a:off x="1087668" y="2796658"/>
              <a:ext cx="5134218" cy="3712873"/>
            </a:xfrm>
            <a:prstGeom prst="rect">
              <a:avLst/>
            </a:prstGeom>
          </p:spPr>
          <p:txBody>
            <a:bodyPr wrap="square">
              <a:spAutoFit/>
            </a:bodyPr>
            <a:lstStyle/>
            <a:p>
              <a:pPr marL="201613" indent="-201613">
                <a:lnSpc>
                  <a:spcPct val="107000"/>
                </a:lnSpc>
                <a:spcAft>
                  <a:spcPts val="1800"/>
                </a:spcAft>
                <a:buClr>
                  <a:srgbClr val="000080"/>
                </a:buClr>
                <a:buSzPts val="600"/>
                <a:buFont typeface="Wingdings" panose="05000000000000000000" pitchFamily="2" charset="2"/>
                <a:buChar char="q"/>
                <a:tabLst>
                  <a:tab pos="173038" algn="l"/>
                </a:tabLst>
              </a:pPr>
              <a:r>
                <a:rPr lang="fr-FR" b="1" dirty="0"/>
                <a:t>1 Chef de mission ;</a:t>
              </a:r>
            </a:p>
            <a:p>
              <a:pPr marL="201613" indent="-201613">
                <a:lnSpc>
                  <a:spcPct val="107000"/>
                </a:lnSpc>
                <a:spcAft>
                  <a:spcPts val="1800"/>
                </a:spcAft>
                <a:buClr>
                  <a:srgbClr val="000080"/>
                </a:buClr>
                <a:buSzPts val="600"/>
                <a:buFont typeface="Wingdings" panose="05000000000000000000" pitchFamily="2" charset="2"/>
                <a:buChar char="q"/>
                <a:tabLst>
                  <a:tab pos="173038" algn="l"/>
                </a:tabLst>
              </a:pPr>
              <a:r>
                <a:rPr lang="fr-FR" b="1" dirty="0"/>
                <a:t>4 experts dans les domaines suivants : </a:t>
              </a:r>
            </a:p>
            <a:p>
              <a:pPr marL="811213" indent="-285750">
                <a:lnSpc>
                  <a:spcPct val="107000"/>
                </a:lnSpc>
                <a:spcAft>
                  <a:spcPts val="1800"/>
                </a:spcAft>
                <a:buClr>
                  <a:srgbClr val="000080"/>
                </a:buClr>
                <a:buSzPts val="600"/>
                <a:buFontTx/>
                <a:buChar char="-"/>
                <a:tabLst>
                  <a:tab pos="173038" algn="l"/>
                </a:tabLst>
              </a:pPr>
              <a:r>
                <a:rPr lang="fr-FR" sz="1600" b="1" dirty="0"/>
                <a:t>Pédagogie ; </a:t>
              </a:r>
            </a:p>
            <a:p>
              <a:pPr marL="811213" indent="-285750">
                <a:lnSpc>
                  <a:spcPct val="107000"/>
                </a:lnSpc>
                <a:spcAft>
                  <a:spcPts val="1800"/>
                </a:spcAft>
                <a:buClr>
                  <a:srgbClr val="000080"/>
                </a:buClr>
                <a:buSzPts val="600"/>
                <a:buFontTx/>
                <a:buChar char="-"/>
                <a:tabLst>
                  <a:tab pos="173038" algn="l"/>
                </a:tabLst>
              </a:pPr>
              <a:r>
                <a:rPr lang="fr-FR" sz="1600" b="1" dirty="0"/>
                <a:t>Gestion scolaire ; </a:t>
              </a:r>
            </a:p>
            <a:p>
              <a:pPr marL="811213" indent="-285750">
                <a:lnSpc>
                  <a:spcPct val="107000"/>
                </a:lnSpc>
                <a:spcAft>
                  <a:spcPts val="1800"/>
                </a:spcAft>
                <a:buClr>
                  <a:srgbClr val="000080"/>
                </a:buClr>
                <a:buSzPts val="600"/>
                <a:buFontTx/>
                <a:buChar char="-"/>
                <a:tabLst>
                  <a:tab pos="173038" algn="l"/>
                </a:tabLst>
              </a:pPr>
              <a:r>
                <a:rPr lang="fr-FR" sz="1600" b="1" dirty="0"/>
                <a:t>Approche GIS ;</a:t>
              </a:r>
            </a:p>
            <a:p>
              <a:pPr marL="811213" indent="-285750">
                <a:lnSpc>
                  <a:spcPct val="107000"/>
                </a:lnSpc>
                <a:spcAft>
                  <a:spcPts val="1800"/>
                </a:spcAft>
                <a:buClr>
                  <a:srgbClr val="000080"/>
                </a:buClr>
                <a:buSzPts val="600"/>
                <a:buFontTx/>
                <a:buChar char="-"/>
                <a:tabLst>
                  <a:tab pos="173038" algn="l"/>
                </a:tabLst>
              </a:pPr>
              <a:r>
                <a:rPr lang="fr-FR" sz="1600" b="1" dirty="0"/>
                <a:t>Suivi-évaluation.</a:t>
              </a:r>
            </a:p>
          </p:txBody>
        </p:sp>
      </p:grpSp>
      <p:grpSp>
        <p:nvGrpSpPr>
          <p:cNvPr id="37" name="Groupe 36"/>
          <p:cNvGrpSpPr/>
          <p:nvPr/>
        </p:nvGrpSpPr>
        <p:grpSpPr>
          <a:xfrm>
            <a:off x="6341270" y="1961767"/>
            <a:ext cx="6324600" cy="4765852"/>
            <a:chOff x="1043018" y="2679900"/>
            <a:chExt cx="5867400" cy="5800686"/>
          </a:xfrm>
        </p:grpSpPr>
        <p:sp>
          <p:nvSpPr>
            <p:cNvPr id="38" name="Rectangle à coins arrondis 37"/>
            <p:cNvSpPr/>
            <p:nvPr/>
          </p:nvSpPr>
          <p:spPr>
            <a:xfrm>
              <a:off x="1043018" y="2679900"/>
              <a:ext cx="5867400" cy="5553615"/>
            </a:xfrm>
            <a:prstGeom prst="roundRect">
              <a:avLst>
                <a:gd name="adj" fmla="val 3559"/>
              </a:avLst>
            </a:prstGeom>
            <a:solidFill>
              <a:schemeClr val="bg1"/>
            </a:solidFill>
            <a:ln>
              <a:noFill/>
            </a:ln>
            <a:effectLst>
              <a:innerShdw blurRad="114300">
                <a:srgbClr val="0070C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Rectangle 39"/>
            <p:cNvSpPr/>
            <p:nvPr/>
          </p:nvSpPr>
          <p:spPr>
            <a:xfrm>
              <a:off x="1079434" y="2714625"/>
              <a:ext cx="5760291" cy="5765961"/>
            </a:xfrm>
            <a:prstGeom prst="rect">
              <a:avLst/>
            </a:prstGeom>
          </p:spPr>
          <p:txBody>
            <a:bodyPr wrap="square">
              <a:spAutoFit/>
            </a:bodyPr>
            <a:lstStyle/>
            <a:p>
              <a:pPr marL="201613" indent="-201613">
                <a:lnSpc>
                  <a:spcPct val="107000"/>
                </a:lnSpc>
                <a:spcAft>
                  <a:spcPts val="1800"/>
                </a:spcAft>
                <a:buClr>
                  <a:srgbClr val="000080"/>
                </a:buClr>
                <a:buSzPts val="600"/>
                <a:buFont typeface="Wingdings" panose="05000000000000000000" pitchFamily="2" charset="2"/>
                <a:buChar char="q"/>
                <a:tabLst>
                  <a:tab pos="173038" algn="l"/>
                </a:tabLst>
              </a:pPr>
              <a:r>
                <a:rPr lang="fr-FR" b="1" dirty="0"/>
                <a:t>6 consultants gestionnaires (2 par région) pour appuyer les ECR dans la mise en œuvre et le suivi des PEI avec des compétences dans les domaines suivants : </a:t>
              </a:r>
            </a:p>
            <a:p>
              <a:pPr marL="811213" indent="-285750">
                <a:lnSpc>
                  <a:spcPct val="107000"/>
                </a:lnSpc>
                <a:spcAft>
                  <a:spcPts val="1800"/>
                </a:spcAft>
                <a:buClr>
                  <a:srgbClr val="000080"/>
                </a:buClr>
                <a:buSzPts val="600"/>
                <a:buFont typeface="Wingdings" panose="05000000000000000000" pitchFamily="2" charset="2"/>
                <a:buChar char="§"/>
                <a:tabLst>
                  <a:tab pos="173038" algn="l"/>
                </a:tabLst>
              </a:pPr>
              <a:r>
                <a:rPr lang="fr-FR" b="1" dirty="0"/>
                <a:t>Gestion de projet pour des interventions transversales sur les résultats ; </a:t>
              </a:r>
            </a:p>
            <a:p>
              <a:pPr marL="811213" indent="-285750">
                <a:lnSpc>
                  <a:spcPct val="107000"/>
                </a:lnSpc>
                <a:spcAft>
                  <a:spcPts val="1800"/>
                </a:spcAft>
                <a:buClr>
                  <a:srgbClr val="000080"/>
                </a:buClr>
                <a:buSzPts val="600"/>
                <a:buFont typeface="Wingdings" panose="05000000000000000000" pitchFamily="2" charset="2"/>
                <a:buChar char="§"/>
                <a:tabLst>
                  <a:tab pos="173038" algn="l"/>
                </a:tabLst>
              </a:pPr>
              <a:r>
                <a:rPr lang="fr-FR" b="1" dirty="0"/>
                <a:t>Gestion budgétaire/analyse des coûts ; </a:t>
              </a:r>
            </a:p>
            <a:p>
              <a:pPr marL="811213" indent="-285750">
                <a:lnSpc>
                  <a:spcPct val="107000"/>
                </a:lnSpc>
                <a:spcAft>
                  <a:spcPts val="1800"/>
                </a:spcAft>
                <a:buClr>
                  <a:srgbClr val="000080"/>
                </a:buClr>
                <a:buSzPts val="600"/>
                <a:buFont typeface="Wingdings" panose="05000000000000000000" pitchFamily="2" charset="2"/>
                <a:buChar char="§"/>
                <a:tabLst>
                  <a:tab pos="173038" algn="l"/>
                </a:tabLst>
              </a:pPr>
              <a:r>
                <a:rPr lang="fr-FR" b="1" dirty="0"/>
                <a:t>Informatisation des processus de gestion ; </a:t>
              </a:r>
            </a:p>
            <a:p>
              <a:pPr marL="811213" indent="-285750">
                <a:lnSpc>
                  <a:spcPct val="107000"/>
                </a:lnSpc>
                <a:spcAft>
                  <a:spcPts val="1800"/>
                </a:spcAft>
                <a:buClr>
                  <a:srgbClr val="000080"/>
                </a:buClr>
                <a:buSzPts val="600"/>
                <a:buFont typeface="Wingdings" panose="05000000000000000000" pitchFamily="2" charset="2"/>
                <a:buChar char="§"/>
                <a:tabLst>
                  <a:tab pos="173038" algn="l"/>
                </a:tabLst>
              </a:pPr>
              <a:r>
                <a:rPr lang="fr-FR" b="1" dirty="0"/>
                <a:t>Evaluation et suivi des indicateurs de performance (Elaboration des rapports de suivi) ; </a:t>
              </a:r>
            </a:p>
            <a:p>
              <a:pPr marL="811213" indent="-285750">
                <a:lnSpc>
                  <a:spcPct val="107000"/>
                </a:lnSpc>
                <a:spcAft>
                  <a:spcPts val="1800"/>
                </a:spcAft>
                <a:buClr>
                  <a:srgbClr val="000080"/>
                </a:buClr>
                <a:buSzPts val="600"/>
                <a:buFont typeface="Wingdings" panose="05000000000000000000" pitchFamily="2" charset="2"/>
                <a:buChar char="§"/>
                <a:tabLst>
                  <a:tab pos="173038" algn="l"/>
                </a:tabLst>
              </a:pPr>
              <a:r>
                <a:rPr lang="fr-FR" b="1" dirty="0"/>
                <a:t>Gestion des établissements scolaires.</a:t>
              </a:r>
            </a:p>
            <a:p>
              <a:pPr marL="201613" indent="-201613">
                <a:lnSpc>
                  <a:spcPct val="107000"/>
                </a:lnSpc>
                <a:spcAft>
                  <a:spcPts val="1800"/>
                </a:spcAft>
                <a:buClr>
                  <a:srgbClr val="000080"/>
                </a:buClr>
                <a:buSzPts val="600"/>
                <a:buFont typeface="Wingdings" panose="05000000000000000000" pitchFamily="2" charset="2"/>
                <a:buChar char="q"/>
                <a:tabLst>
                  <a:tab pos="173038" algn="l"/>
                </a:tabLst>
              </a:pPr>
              <a:endParaRPr lang="fr-FR" b="1" dirty="0"/>
            </a:p>
          </p:txBody>
        </p:sp>
      </p:grpSp>
      <p:graphicFrame>
        <p:nvGraphicFramePr>
          <p:cNvPr id="4" name="Tableau 3"/>
          <p:cNvGraphicFramePr>
            <a:graphicFrameLocks noGrp="1"/>
          </p:cNvGraphicFramePr>
          <p:nvPr>
            <p:extLst>
              <p:ext uri="{D42A27DB-BD31-4B8C-83A1-F6EECF244321}">
                <p14:modId xmlns:p14="http://schemas.microsoft.com/office/powerpoint/2010/main" val="626851883"/>
              </p:ext>
            </p:extLst>
          </p:nvPr>
        </p:nvGraphicFramePr>
        <p:xfrm>
          <a:off x="1097455" y="5521450"/>
          <a:ext cx="4374442" cy="1530556"/>
        </p:xfrm>
        <a:graphic>
          <a:graphicData uri="http://schemas.openxmlformats.org/drawingml/2006/table">
            <a:tbl>
              <a:tblPr firstRow="1" firstCol="1" bandRow="1">
                <a:tableStyleId>{0660B408-B3CF-4A94-85FC-2B1E0A45F4A2}</a:tableStyleId>
              </a:tblPr>
              <a:tblGrid>
                <a:gridCol w="1789895">
                  <a:extLst>
                    <a:ext uri="{9D8B030D-6E8A-4147-A177-3AD203B41FA5}">
                      <a16:colId xmlns:a16="http://schemas.microsoft.com/office/drawing/2014/main" xmlns="" val="2721192330"/>
                    </a:ext>
                  </a:extLst>
                </a:gridCol>
                <a:gridCol w="2584547">
                  <a:extLst>
                    <a:ext uri="{9D8B030D-6E8A-4147-A177-3AD203B41FA5}">
                      <a16:colId xmlns:a16="http://schemas.microsoft.com/office/drawing/2014/main" xmlns="" val="2989030451"/>
                    </a:ext>
                  </a:extLst>
                </a:gridCol>
              </a:tblGrid>
              <a:tr h="375136">
                <a:tc>
                  <a:txBody>
                    <a:bodyPr/>
                    <a:lstStyle/>
                    <a:p>
                      <a:pPr>
                        <a:spcAft>
                          <a:spcPts val="0"/>
                        </a:spcAft>
                      </a:pPr>
                      <a:r>
                        <a:rPr lang="en-US" sz="1800" kern="1200" dirty="0" err="1"/>
                        <a:t>Période</a:t>
                      </a:r>
                      <a:endParaRPr lang="fr-FR" sz="1800" b="1" kern="1200" dirty="0">
                        <a:solidFill>
                          <a:schemeClr val="tx1"/>
                        </a:solidFill>
                        <a:latin typeface="+mn-lt"/>
                        <a:ea typeface="+mn-ea"/>
                        <a:cs typeface="+mn-cs"/>
                      </a:endParaRPr>
                    </a:p>
                  </a:txBody>
                  <a:tcPr marL="44450" marR="44450" marT="0" marB="0" anchor="b"/>
                </a:tc>
                <a:tc>
                  <a:txBody>
                    <a:bodyPr/>
                    <a:lstStyle/>
                    <a:p>
                      <a:pPr marL="0">
                        <a:spcAft>
                          <a:spcPts val="0"/>
                        </a:spcAft>
                      </a:pPr>
                      <a:r>
                        <a:rPr lang="en-US" sz="1800" kern="1200" dirty="0" err="1"/>
                        <a:t>Niveau</a:t>
                      </a:r>
                      <a:r>
                        <a:rPr lang="en-US" sz="1800" kern="1200" dirty="0"/>
                        <a:t> </a:t>
                      </a:r>
                      <a:r>
                        <a:rPr lang="en-US" sz="1800" kern="1200" dirty="0" err="1"/>
                        <a:t>d‘effort</a:t>
                      </a:r>
                      <a:r>
                        <a:rPr lang="en-US" sz="1800" kern="1200" dirty="0"/>
                        <a:t> (j/h)</a:t>
                      </a:r>
                      <a:endParaRPr lang="fr-FR" sz="1800" b="1" kern="1200" dirty="0">
                        <a:solidFill>
                          <a:schemeClr val="tx1"/>
                        </a:solidFill>
                        <a:latin typeface="+mn-lt"/>
                        <a:ea typeface="+mn-ea"/>
                        <a:cs typeface="+mn-cs"/>
                      </a:endParaRPr>
                    </a:p>
                  </a:txBody>
                  <a:tcPr marL="44450" marR="44450" marT="0" marB="0" anchor="b"/>
                </a:tc>
                <a:extLst>
                  <a:ext uri="{0D108BD9-81ED-4DB2-BD59-A6C34878D82A}">
                    <a16:rowId xmlns:a16="http://schemas.microsoft.com/office/drawing/2014/main" xmlns="" val="1689480087"/>
                  </a:ext>
                </a:extLst>
              </a:tr>
              <a:tr h="390142">
                <a:tc>
                  <a:txBody>
                    <a:bodyPr/>
                    <a:lstStyle/>
                    <a:p>
                      <a:pPr>
                        <a:spcAft>
                          <a:spcPts val="0"/>
                        </a:spcAft>
                      </a:pPr>
                      <a:r>
                        <a:rPr lang="en-US" sz="1800" kern="1200" dirty="0" err="1"/>
                        <a:t>Optionnelle</a:t>
                      </a:r>
                      <a:r>
                        <a:rPr lang="en-US" sz="1800" kern="1200" dirty="0"/>
                        <a:t> 1 </a:t>
                      </a:r>
                      <a:endParaRPr lang="fr-FR" sz="1800" b="0" kern="1200" dirty="0">
                        <a:solidFill>
                          <a:schemeClr val="tx1"/>
                        </a:solidFill>
                        <a:latin typeface="+mn-lt"/>
                        <a:ea typeface="+mn-ea"/>
                        <a:cs typeface="+mn-cs"/>
                      </a:endParaRPr>
                    </a:p>
                  </a:txBody>
                  <a:tcPr marL="44450" marR="44450" marT="0" marB="0" anchor="ctr"/>
                </a:tc>
                <a:tc>
                  <a:txBody>
                    <a:bodyPr/>
                    <a:lstStyle/>
                    <a:p>
                      <a:pPr marL="0" algn="ctr">
                        <a:spcAft>
                          <a:spcPts val="0"/>
                        </a:spcAft>
                      </a:pPr>
                      <a:r>
                        <a:rPr lang="en-US" sz="1800" kern="1200" dirty="0"/>
                        <a:t>950</a:t>
                      </a:r>
                      <a:endParaRPr lang="fr-FR" sz="1800" b="0" kern="1200" dirty="0">
                        <a:solidFill>
                          <a:schemeClr val="tx1"/>
                        </a:solidFill>
                        <a:latin typeface="+mn-lt"/>
                        <a:ea typeface="+mn-ea"/>
                        <a:cs typeface="+mn-cs"/>
                      </a:endParaRPr>
                    </a:p>
                  </a:txBody>
                  <a:tcPr marL="44450" marR="44450" marT="0" marB="0" anchor="b"/>
                </a:tc>
                <a:extLst>
                  <a:ext uri="{0D108BD9-81ED-4DB2-BD59-A6C34878D82A}">
                    <a16:rowId xmlns:a16="http://schemas.microsoft.com/office/drawing/2014/main" xmlns="" val="771766588"/>
                  </a:ext>
                </a:extLst>
              </a:tr>
              <a:tr h="390142">
                <a:tc>
                  <a:txBody>
                    <a:bodyPr/>
                    <a:lstStyle/>
                    <a:p>
                      <a:pPr>
                        <a:spcAft>
                          <a:spcPts val="0"/>
                        </a:spcAft>
                      </a:pPr>
                      <a:r>
                        <a:rPr lang="en-US" sz="1800" kern="1200" dirty="0" err="1"/>
                        <a:t>Optionnelle</a:t>
                      </a:r>
                      <a:r>
                        <a:rPr lang="en-US" sz="1800" kern="1200" dirty="0"/>
                        <a:t> 2 </a:t>
                      </a:r>
                      <a:endParaRPr lang="fr-FR" sz="1800" b="0" kern="1200" dirty="0">
                        <a:solidFill>
                          <a:schemeClr val="tx1"/>
                        </a:solidFill>
                        <a:latin typeface="+mn-lt"/>
                        <a:ea typeface="+mn-ea"/>
                        <a:cs typeface="+mn-cs"/>
                      </a:endParaRPr>
                    </a:p>
                  </a:txBody>
                  <a:tcPr marL="44450" marR="44450" marT="0" marB="0" anchor="ctr"/>
                </a:tc>
                <a:tc>
                  <a:txBody>
                    <a:bodyPr/>
                    <a:lstStyle/>
                    <a:p>
                      <a:pPr marL="0" algn="ctr">
                        <a:spcAft>
                          <a:spcPts val="0"/>
                        </a:spcAft>
                      </a:pPr>
                      <a:r>
                        <a:rPr lang="en-US" sz="1800" kern="1200" dirty="0"/>
                        <a:t>980</a:t>
                      </a:r>
                      <a:endParaRPr lang="fr-FR" sz="1800" b="0" kern="1200" dirty="0">
                        <a:solidFill>
                          <a:schemeClr val="tx1"/>
                        </a:solidFill>
                        <a:latin typeface="+mn-lt"/>
                        <a:ea typeface="+mn-ea"/>
                        <a:cs typeface="+mn-cs"/>
                      </a:endParaRPr>
                    </a:p>
                  </a:txBody>
                  <a:tcPr marL="44450" marR="44450" marT="0" marB="0" anchor="b"/>
                </a:tc>
                <a:extLst>
                  <a:ext uri="{0D108BD9-81ED-4DB2-BD59-A6C34878D82A}">
                    <a16:rowId xmlns:a16="http://schemas.microsoft.com/office/drawing/2014/main" xmlns="" val="191664612"/>
                  </a:ext>
                </a:extLst>
              </a:tr>
              <a:tr h="375136">
                <a:tc>
                  <a:txBody>
                    <a:bodyPr/>
                    <a:lstStyle/>
                    <a:p>
                      <a:pPr>
                        <a:spcAft>
                          <a:spcPts val="0"/>
                        </a:spcAft>
                      </a:pPr>
                      <a:r>
                        <a:rPr lang="en-US" sz="1800" kern="1200" dirty="0" err="1"/>
                        <a:t>Optionnelle</a:t>
                      </a:r>
                      <a:r>
                        <a:rPr lang="en-US" sz="1800" kern="1200" dirty="0"/>
                        <a:t> 3 </a:t>
                      </a:r>
                      <a:endParaRPr lang="fr-FR" sz="1800" b="0" kern="1200" dirty="0">
                        <a:solidFill>
                          <a:schemeClr val="tx1"/>
                        </a:solidFill>
                        <a:latin typeface="+mn-lt"/>
                        <a:ea typeface="+mn-ea"/>
                        <a:cs typeface="+mn-cs"/>
                      </a:endParaRPr>
                    </a:p>
                  </a:txBody>
                  <a:tcPr marL="44450" marR="44450" marT="0" marB="0" anchor="ctr"/>
                </a:tc>
                <a:tc>
                  <a:txBody>
                    <a:bodyPr/>
                    <a:lstStyle/>
                    <a:p>
                      <a:pPr marL="0" algn="ctr">
                        <a:spcAft>
                          <a:spcPts val="0"/>
                        </a:spcAft>
                      </a:pPr>
                      <a:r>
                        <a:rPr lang="en-US" sz="1800" kern="1200" dirty="0"/>
                        <a:t>746</a:t>
                      </a:r>
                      <a:endParaRPr lang="fr-FR" sz="1800" b="0" kern="1200" dirty="0">
                        <a:solidFill>
                          <a:schemeClr val="tx1"/>
                        </a:solidFill>
                        <a:latin typeface="+mn-lt"/>
                        <a:ea typeface="+mn-ea"/>
                        <a:cs typeface="+mn-cs"/>
                      </a:endParaRPr>
                    </a:p>
                  </a:txBody>
                  <a:tcPr marL="44450" marR="44450" marT="0" marB="0" anchor="b"/>
                </a:tc>
                <a:extLst>
                  <a:ext uri="{0D108BD9-81ED-4DB2-BD59-A6C34878D82A}">
                    <a16:rowId xmlns:a16="http://schemas.microsoft.com/office/drawing/2014/main" xmlns="" val="271032506"/>
                  </a:ext>
                </a:extLst>
              </a:tr>
            </a:tbl>
          </a:graphicData>
        </a:graphic>
      </p:graphicFrame>
    </p:spTree>
    <p:extLst>
      <p:ext uri="{BB962C8B-B14F-4D97-AF65-F5344CB8AC3E}">
        <p14:creationId xmlns:p14="http://schemas.microsoft.com/office/powerpoint/2010/main" val="16827231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blip>
          <a:srcRect t="33898" r="24347"/>
          <a:stretch/>
        </p:blipFill>
        <p:spPr>
          <a:xfrm>
            <a:off x="9477835" y="5108676"/>
            <a:ext cx="3966703" cy="2454174"/>
          </a:xfrm>
          <a:prstGeom prst="rect">
            <a:avLst/>
          </a:prstGeom>
        </p:spPr>
      </p:pic>
      <p:sp>
        <p:nvSpPr>
          <p:cNvPr id="2" name="Slide Number Placeholder 1"/>
          <p:cNvSpPr>
            <a:spLocks noGrp="1"/>
          </p:cNvSpPr>
          <p:nvPr>
            <p:ph type="sldNum" sz="quarter" idx="7"/>
          </p:nvPr>
        </p:nvSpPr>
        <p:spPr>
          <a:xfrm>
            <a:off x="10151269" y="7286625"/>
            <a:ext cx="3092244" cy="215444"/>
          </a:xfrm>
        </p:spPr>
        <p:txBody>
          <a:bodyPr/>
          <a:lstStyle/>
          <a:p>
            <a:r>
              <a:rPr lang="fr-FR" sz="1400" b="1" dirty="0">
                <a:solidFill>
                  <a:schemeClr val="accent2">
                    <a:lumMod val="50000"/>
                  </a:schemeClr>
                </a:solidFill>
              </a:rPr>
              <a:t>-</a:t>
            </a:r>
            <a:fld id="{B6F15528-21DE-4FAA-801E-634DDDAF4B2B}" type="slidenum">
              <a:rPr lang="fr-FR" sz="1400" b="1" smtClean="0">
                <a:solidFill>
                  <a:schemeClr val="accent2">
                    <a:lumMod val="50000"/>
                  </a:schemeClr>
                </a:solidFill>
              </a:rPr>
              <a:t>15</a:t>
            </a:fld>
            <a:r>
              <a:rPr lang="fr-FR" sz="1400" b="1" dirty="0">
                <a:solidFill>
                  <a:schemeClr val="accent2">
                    <a:lumMod val="50000"/>
                  </a:schemeClr>
                </a:solidFill>
              </a:rPr>
              <a:t>-</a:t>
            </a:r>
          </a:p>
        </p:txBody>
      </p:sp>
      <p:sp>
        <p:nvSpPr>
          <p:cNvPr id="5" name="Rectangle 4"/>
          <p:cNvSpPr/>
          <p:nvPr/>
        </p:nvSpPr>
        <p:spPr>
          <a:xfrm>
            <a:off x="0" y="0"/>
            <a:ext cx="13444538" cy="1190625"/>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5" tIns="57483" rIns="114965" bIns="57483" numCol="1" spcCol="0" rtlCol="0" fromWordArt="0" anchor="ctr" anchorCtr="0" forceAA="0" compatLnSpc="1">
            <a:prstTxWarp prst="textNoShape">
              <a:avLst/>
            </a:prstTxWarp>
            <a:noAutofit/>
          </a:bodyPr>
          <a:lstStyle/>
          <a:p>
            <a:pPr algn="ctr"/>
            <a:r>
              <a:rPr lang="fr-FR" sz="5400" b="1" dirty="0">
                <a:solidFill>
                  <a:schemeClr val="bg1"/>
                </a:solidFill>
                <a:cs typeface="Sakkal Majalla" panose="02000000000000000000" pitchFamily="2" charset="-78"/>
              </a:rPr>
              <a:t>Plan</a:t>
            </a:r>
            <a:endParaRPr lang="ar-SA" sz="5400" b="1" dirty="0">
              <a:solidFill>
                <a:schemeClr val="bg1"/>
              </a:solidFill>
              <a:cs typeface="Sakkal Majalla" panose="02000000000000000000" pitchFamily="2" charset="-78"/>
            </a:endParaRPr>
          </a:p>
        </p:txBody>
      </p:sp>
      <p:grpSp>
        <p:nvGrpSpPr>
          <p:cNvPr id="78" name="Groupe 77"/>
          <p:cNvGrpSpPr/>
          <p:nvPr/>
        </p:nvGrpSpPr>
        <p:grpSpPr>
          <a:xfrm>
            <a:off x="1393983" y="1853910"/>
            <a:ext cx="10357486" cy="1394276"/>
            <a:chOff x="526358" y="986563"/>
            <a:chExt cx="10357486" cy="1394276"/>
          </a:xfrm>
        </p:grpSpPr>
        <p:grpSp>
          <p:nvGrpSpPr>
            <p:cNvPr id="79" name="Groupe 78"/>
            <p:cNvGrpSpPr/>
            <p:nvPr/>
          </p:nvGrpSpPr>
          <p:grpSpPr>
            <a:xfrm>
              <a:off x="526358" y="1457509"/>
              <a:ext cx="688412" cy="923330"/>
              <a:chOff x="1907704" y="1527351"/>
              <a:chExt cx="688412" cy="923330"/>
            </a:xfrm>
          </p:grpSpPr>
          <p:sp>
            <p:nvSpPr>
              <p:cNvPr id="81" name="Parallélogramme 80"/>
              <p:cNvSpPr/>
              <p:nvPr/>
            </p:nvSpPr>
            <p:spPr>
              <a:xfrm rot="19219040">
                <a:off x="1907704" y="1697884"/>
                <a:ext cx="688412" cy="698376"/>
              </a:xfrm>
              <a:prstGeom prst="parallelogram">
                <a:avLst>
                  <a:gd name="adj" fmla="val 17064"/>
                </a:avLst>
              </a:prstGeom>
              <a:solidFill>
                <a:schemeClr val="bg1"/>
              </a:solidFill>
              <a:ln>
                <a:solidFill>
                  <a:srgbClr val="0070C0"/>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2" name="Rectangle 81"/>
              <p:cNvSpPr/>
              <p:nvPr/>
            </p:nvSpPr>
            <p:spPr>
              <a:xfrm>
                <a:off x="1984048" y="1527351"/>
                <a:ext cx="535724"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5400" b="1" cap="none" spc="0" dirty="0">
                    <a:ln w="11430"/>
                    <a:solidFill>
                      <a:srgbClr val="0070C0"/>
                    </a:solidFill>
                    <a:effectLst>
                      <a:outerShdw blurRad="50800" dist="39000" dir="5460000" algn="tl">
                        <a:srgbClr val="000000">
                          <a:alpha val="38000"/>
                        </a:srgbClr>
                      </a:outerShdw>
                    </a:effectLst>
                  </a:rPr>
                  <a:t>1</a:t>
                </a:r>
              </a:p>
            </p:txBody>
          </p:sp>
        </p:grpSp>
        <p:sp>
          <p:nvSpPr>
            <p:cNvPr id="80" name="Rogner un rectangle avec un coin du même côté 19"/>
            <p:cNvSpPr/>
            <p:nvPr/>
          </p:nvSpPr>
          <p:spPr>
            <a:xfrm>
              <a:off x="1294662" y="986563"/>
              <a:ext cx="9589182" cy="1379762"/>
            </a:xfrm>
            <a:prstGeom prst="snip2SameRect">
              <a:avLst>
                <a:gd name="adj1" fmla="val 19842"/>
                <a:gd name="adj2" fmla="val 19048"/>
              </a:avLst>
            </a:prstGeom>
            <a:solidFill>
              <a:schemeClr val="bg1"/>
            </a:solidFill>
            <a:ln>
              <a:solidFill>
                <a:srgbClr val="0070C0"/>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83" name="Groupe 82"/>
          <p:cNvGrpSpPr/>
          <p:nvPr/>
        </p:nvGrpSpPr>
        <p:grpSpPr>
          <a:xfrm>
            <a:off x="1393983" y="3464053"/>
            <a:ext cx="10357486" cy="1395584"/>
            <a:chOff x="526358" y="2596706"/>
            <a:chExt cx="10357486" cy="1395584"/>
          </a:xfrm>
        </p:grpSpPr>
        <p:grpSp>
          <p:nvGrpSpPr>
            <p:cNvPr id="84" name="Groupe 83"/>
            <p:cNvGrpSpPr/>
            <p:nvPr/>
          </p:nvGrpSpPr>
          <p:grpSpPr>
            <a:xfrm>
              <a:off x="526358" y="3068960"/>
              <a:ext cx="688412" cy="923330"/>
              <a:chOff x="1907704" y="1527351"/>
              <a:chExt cx="688412" cy="923330"/>
            </a:xfrm>
          </p:grpSpPr>
          <p:sp>
            <p:nvSpPr>
              <p:cNvPr id="86" name="Parallélogramme 85"/>
              <p:cNvSpPr/>
              <p:nvPr/>
            </p:nvSpPr>
            <p:spPr>
              <a:xfrm rot="19219040">
                <a:off x="1907704" y="1697884"/>
                <a:ext cx="688412" cy="698376"/>
              </a:xfrm>
              <a:prstGeom prst="parallelogram">
                <a:avLst>
                  <a:gd name="adj" fmla="val 17064"/>
                </a:avLst>
              </a:prstGeom>
              <a:solidFill>
                <a:schemeClr val="bg1"/>
              </a:solidFill>
              <a:ln>
                <a:solidFill>
                  <a:srgbClr val="FF0000"/>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7" name="Rectangle 86"/>
              <p:cNvSpPr/>
              <p:nvPr/>
            </p:nvSpPr>
            <p:spPr>
              <a:xfrm>
                <a:off x="1984048" y="1527351"/>
                <a:ext cx="535724"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5400" b="1" cap="none" spc="0" dirty="0">
                    <a:ln w="11430"/>
                    <a:solidFill>
                      <a:srgbClr val="0070C0"/>
                    </a:solidFill>
                    <a:effectLst>
                      <a:outerShdw blurRad="50800" dist="39000" dir="5460000" algn="tl">
                        <a:srgbClr val="000000">
                          <a:alpha val="38000"/>
                        </a:srgbClr>
                      </a:outerShdw>
                    </a:effectLst>
                  </a:rPr>
                  <a:t>2</a:t>
                </a:r>
              </a:p>
            </p:txBody>
          </p:sp>
        </p:grpSp>
        <p:sp>
          <p:nvSpPr>
            <p:cNvPr id="85" name="Rogner un rectangle avec un coin du même côté 20"/>
            <p:cNvSpPr/>
            <p:nvPr/>
          </p:nvSpPr>
          <p:spPr>
            <a:xfrm>
              <a:off x="1294662" y="2596706"/>
              <a:ext cx="9589182" cy="1379762"/>
            </a:xfrm>
            <a:prstGeom prst="snip2SameRect">
              <a:avLst>
                <a:gd name="adj1" fmla="val 19842"/>
                <a:gd name="adj2" fmla="val 19048"/>
              </a:avLst>
            </a:prstGeom>
            <a:solidFill>
              <a:schemeClr val="bg1"/>
            </a:solidFill>
            <a:ln>
              <a:solidFill>
                <a:srgbClr val="FF0000"/>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88" name="Groupe 87"/>
          <p:cNvGrpSpPr/>
          <p:nvPr/>
        </p:nvGrpSpPr>
        <p:grpSpPr>
          <a:xfrm>
            <a:off x="1388269" y="5108676"/>
            <a:ext cx="10363200" cy="1394276"/>
            <a:chOff x="520644" y="4194964"/>
            <a:chExt cx="10363200" cy="1394276"/>
          </a:xfrm>
        </p:grpSpPr>
        <p:grpSp>
          <p:nvGrpSpPr>
            <p:cNvPr id="89" name="Groupe 88"/>
            <p:cNvGrpSpPr/>
            <p:nvPr/>
          </p:nvGrpSpPr>
          <p:grpSpPr>
            <a:xfrm>
              <a:off x="520644" y="4665910"/>
              <a:ext cx="688412" cy="923330"/>
              <a:chOff x="1907704" y="1527351"/>
              <a:chExt cx="688412" cy="923330"/>
            </a:xfrm>
          </p:grpSpPr>
          <p:sp>
            <p:nvSpPr>
              <p:cNvPr id="91" name="Parallélogramme 90"/>
              <p:cNvSpPr/>
              <p:nvPr/>
            </p:nvSpPr>
            <p:spPr>
              <a:xfrm rot="19219040">
                <a:off x="1907704" y="1697884"/>
                <a:ext cx="688412" cy="698376"/>
              </a:xfrm>
              <a:prstGeom prst="parallelogram">
                <a:avLst>
                  <a:gd name="adj" fmla="val 17064"/>
                </a:avLst>
              </a:prstGeom>
              <a:solidFill>
                <a:schemeClr val="bg1"/>
              </a:solidFill>
              <a:ln>
                <a:solidFill>
                  <a:srgbClr val="0070C0"/>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2" name="Rectangle 91"/>
              <p:cNvSpPr/>
              <p:nvPr/>
            </p:nvSpPr>
            <p:spPr>
              <a:xfrm>
                <a:off x="1984048" y="1527351"/>
                <a:ext cx="535724"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5400" b="1" cap="none" spc="0" dirty="0">
                    <a:ln w="11430"/>
                    <a:solidFill>
                      <a:srgbClr val="0070C0"/>
                    </a:solidFill>
                    <a:effectLst>
                      <a:outerShdw blurRad="50800" dist="39000" dir="5460000" algn="tl">
                        <a:srgbClr val="000000">
                          <a:alpha val="38000"/>
                        </a:srgbClr>
                      </a:outerShdw>
                    </a:effectLst>
                  </a:rPr>
                  <a:t>3</a:t>
                </a:r>
              </a:p>
            </p:txBody>
          </p:sp>
        </p:grpSp>
        <p:sp>
          <p:nvSpPr>
            <p:cNvPr id="90" name="Rogner un rectangle avec un coin du même côté 21"/>
            <p:cNvSpPr/>
            <p:nvPr/>
          </p:nvSpPr>
          <p:spPr>
            <a:xfrm>
              <a:off x="1294662" y="4194964"/>
              <a:ext cx="9589182" cy="1379762"/>
            </a:xfrm>
            <a:prstGeom prst="snip2SameRect">
              <a:avLst>
                <a:gd name="adj1" fmla="val 19842"/>
                <a:gd name="adj2" fmla="val 19048"/>
              </a:avLst>
            </a:prstGeom>
            <a:solidFill>
              <a:schemeClr val="bg1"/>
            </a:solidFill>
            <a:ln>
              <a:solidFill>
                <a:srgbClr val="0070C0"/>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93" name="Rectangle 92"/>
          <p:cNvSpPr/>
          <p:nvPr/>
        </p:nvSpPr>
        <p:spPr>
          <a:xfrm>
            <a:off x="2401337" y="1975136"/>
            <a:ext cx="1988045" cy="338554"/>
          </a:xfrm>
          <a:prstGeom prst="rect">
            <a:avLst/>
          </a:prstGeom>
        </p:spPr>
        <p:txBody>
          <a:bodyPr wrap="none">
            <a:spAutoFit/>
          </a:bodyPr>
          <a:lstStyle/>
          <a:p>
            <a:r>
              <a:rPr lang="en-US" sz="1600" b="1" u="sng" kern="0" dirty="0">
                <a:solidFill>
                  <a:srgbClr val="002060"/>
                </a:solidFill>
                <a:latin typeface="Berlin Sans FB Demi" pitchFamily="34" charset="0"/>
                <a:cs typeface="Arial" panose="020B0604020202020204" pitchFamily="34" charset="0"/>
              </a:rPr>
              <a:t>VOLET TECHNIQUE</a:t>
            </a:r>
            <a:endParaRPr lang="en-US" sz="1600" b="1" u="sng" dirty="0">
              <a:solidFill>
                <a:srgbClr val="002060"/>
              </a:solidFill>
              <a:latin typeface="Berlin Sans FB Demi" pitchFamily="34" charset="0"/>
            </a:endParaRPr>
          </a:p>
        </p:txBody>
      </p:sp>
      <p:sp>
        <p:nvSpPr>
          <p:cNvPr id="94" name="Rectangle 93"/>
          <p:cNvSpPr/>
          <p:nvPr/>
        </p:nvSpPr>
        <p:spPr>
          <a:xfrm>
            <a:off x="2395225" y="3585173"/>
            <a:ext cx="2345514" cy="338554"/>
          </a:xfrm>
          <a:prstGeom prst="rect">
            <a:avLst/>
          </a:prstGeom>
        </p:spPr>
        <p:txBody>
          <a:bodyPr wrap="none">
            <a:spAutoFit/>
          </a:bodyPr>
          <a:lstStyle/>
          <a:p>
            <a:r>
              <a:rPr lang="en-US" sz="1600" b="1" u="sng" kern="0" dirty="0">
                <a:solidFill>
                  <a:srgbClr val="002060"/>
                </a:solidFill>
                <a:latin typeface="Berlin Sans FB Demi" pitchFamily="34" charset="0"/>
                <a:cs typeface="Arial" panose="020B0604020202020204" pitchFamily="34" charset="0"/>
              </a:rPr>
              <a:t>VOLET ADMINISTRATIF</a:t>
            </a:r>
          </a:p>
        </p:txBody>
      </p:sp>
      <p:sp>
        <p:nvSpPr>
          <p:cNvPr id="95" name="Rectangle 94"/>
          <p:cNvSpPr/>
          <p:nvPr/>
        </p:nvSpPr>
        <p:spPr>
          <a:xfrm>
            <a:off x="2395225" y="5222321"/>
            <a:ext cx="1505540" cy="338554"/>
          </a:xfrm>
          <a:prstGeom prst="rect">
            <a:avLst/>
          </a:prstGeom>
        </p:spPr>
        <p:txBody>
          <a:bodyPr wrap="none">
            <a:spAutoFit/>
          </a:bodyPr>
          <a:lstStyle/>
          <a:p>
            <a:r>
              <a:rPr lang="en-US" sz="1600" b="1" u="sng" kern="0" dirty="0">
                <a:solidFill>
                  <a:srgbClr val="002060"/>
                </a:solidFill>
                <a:latin typeface="Berlin Sans FB Demi" pitchFamily="34" charset="0"/>
                <a:cs typeface="Arial" panose="020B0604020202020204" pitchFamily="34" charset="0"/>
              </a:rPr>
              <a:t>VOLET FISCAL</a:t>
            </a:r>
          </a:p>
        </p:txBody>
      </p:sp>
      <p:sp>
        <p:nvSpPr>
          <p:cNvPr id="96" name="Rectangle 95"/>
          <p:cNvSpPr/>
          <p:nvPr/>
        </p:nvSpPr>
        <p:spPr>
          <a:xfrm>
            <a:off x="2375814" y="2310849"/>
            <a:ext cx="9162128" cy="646331"/>
          </a:xfrm>
          <a:prstGeom prst="rect">
            <a:avLst/>
          </a:prstGeom>
        </p:spPr>
        <p:txBody>
          <a:bodyPr wrap="square">
            <a:spAutoFit/>
          </a:bodyPr>
          <a:lstStyle/>
          <a:p>
            <a:pPr algn="just"/>
            <a:r>
              <a:rPr lang="fr-FR" b="1" kern="0" dirty="0">
                <a:solidFill>
                  <a:srgbClr val="0070C0"/>
                </a:solidFill>
                <a:cs typeface="Arial" panose="020B0604020202020204" pitchFamily="34" charset="0"/>
              </a:rPr>
              <a:t>Présentation des termes de référence : contexte, objectif et étendue de la mission, durée, période et livrables de la mission ainsi que l’équipe à mobiliser pour cette mission.</a:t>
            </a:r>
            <a:r>
              <a:rPr lang="en-US" b="1" kern="0" dirty="0">
                <a:solidFill>
                  <a:srgbClr val="0070C0"/>
                </a:solidFill>
                <a:cs typeface="Arial" panose="020B0604020202020204" pitchFamily="34" charset="0"/>
              </a:rPr>
              <a:t>  </a:t>
            </a:r>
            <a:endParaRPr lang="en-US" b="1" dirty="0">
              <a:solidFill>
                <a:srgbClr val="0070C0"/>
              </a:solidFill>
            </a:endParaRPr>
          </a:p>
        </p:txBody>
      </p:sp>
      <p:sp>
        <p:nvSpPr>
          <p:cNvPr id="97" name="Rectangle 96"/>
          <p:cNvSpPr/>
          <p:nvPr/>
        </p:nvSpPr>
        <p:spPr>
          <a:xfrm>
            <a:off x="2401337" y="3985068"/>
            <a:ext cx="9136605" cy="369332"/>
          </a:xfrm>
          <a:prstGeom prst="rect">
            <a:avLst/>
          </a:prstGeom>
        </p:spPr>
        <p:txBody>
          <a:bodyPr wrap="square">
            <a:spAutoFit/>
          </a:bodyPr>
          <a:lstStyle/>
          <a:p>
            <a:pPr algn="just"/>
            <a:r>
              <a:rPr lang="fr-FR" b="1" kern="0" dirty="0">
                <a:solidFill>
                  <a:srgbClr val="0070C0"/>
                </a:solidFill>
                <a:cs typeface="Arial" panose="020B0604020202020204" pitchFamily="34" charset="0"/>
              </a:rPr>
              <a:t>Description du processus de passation des marchés selon les lignes directrices de MCC.</a:t>
            </a:r>
          </a:p>
        </p:txBody>
      </p:sp>
      <p:sp>
        <p:nvSpPr>
          <p:cNvPr id="98" name="Rectangle 97"/>
          <p:cNvSpPr/>
          <p:nvPr/>
        </p:nvSpPr>
        <p:spPr>
          <a:xfrm>
            <a:off x="2375814" y="5621893"/>
            <a:ext cx="7474461" cy="369332"/>
          </a:xfrm>
          <a:prstGeom prst="rect">
            <a:avLst/>
          </a:prstGeom>
        </p:spPr>
        <p:txBody>
          <a:bodyPr wrap="square">
            <a:spAutoFit/>
          </a:bodyPr>
          <a:lstStyle/>
          <a:p>
            <a:pPr algn="just"/>
            <a:r>
              <a:rPr lang="fr-FR" b="1" kern="0" dirty="0">
                <a:solidFill>
                  <a:srgbClr val="0070C0"/>
                </a:solidFill>
                <a:cs typeface="Arial" panose="020B0604020202020204" pitchFamily="34" charset="0"/>
              </a:rPr>
              <a:t>Présentation des dispositions fiscales pour les consultants.</a:t>
            </a:r>
          </a:p>
        </p:txBody>
      </p:sp>
    </p:spTree>
    <p:extLst>
      <p:ext uri="{BB962C8B-B14F-4D97-AF65-F5344CB8AC3E}">
        <p14:creationId xmlns:p14="http://schemas.microsoft.com/office/powerpoint/2010/main" val="4970403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blip>
          <a:srcRect t="33898" r="24347"/>
          <a:stretch/>
        </p:blipFill>
        <p:spPr>
          <a:xfrm>
            <a:off x="9477835" y="5108676"/>
            <a:ext cx="3966703" cy="2454174"/>
          </a:xfrm>
          <a:prstGeom prst="rect">
            <a:avLst/>
          </a:prstGeom>
        </p:spPr>
      </p:pic>
      <p:sp>
        <p:nvSpPr>
          <p:cNvPr id="2" name="Slide Number Placeholder 1"/>
          <p:cNvSpPr>
            <a:spLocks noGrp="1"/>
          </p:cNvSpPr>
          <p:nvPr>
            <p:ph type="sldNum" sz="quarter" idx="7"/>
          </p:nvPr>
        </p:nvSpPr>
        <p:spPr>
          <a:xfrm>
            <a:off x="10151269" y="7286625"/>
            <a:ext cx="3092244" cy="215444"/>
          </a:xfrm>
        </p:spPr>
        <p:txBody>
          <a:bodyPr/>
          <a:lstStyle/>
          <a:p>
            <a:r>
              <a:rPr lang="fr-FR" sz="1400" b="1" dirty="0">
                <a:solidFill>
                  <a:schemeClr val="accent2">
                    <a:lumMod val="50000"/>
                  </a:schemeClr>
                </a:solidFill>
              </a:rPr>
              <a:t>-</a:t>
            </a:r>
            <a:fld id="{B6F15528-21DE-4FAA-801E-634DDDAF4B2B}" type="slidenum">
              <a:rPr lang="fr-FR" sz="1400" b="1" smtClean="0">
                <a:solidFill>
                  <a:schemeClr val="accent2">
                    <a:lumMod val="50000"/>
                  </a:schemeClr>
                </a:solidFill>
              </a:rPr>
              <a:t>16</a:t>
            </a:fld>
            <a:r>
              <a:rPr lang="fr-FR" sz="1400" b="1" dirty="0">
                <a:solidFill>
                  <a:schemeClr val="accent2">
                    <a:lumMod val="50000"/>
                  </a:schemeClr>
                </a:solidFill>
              </a:rPr>
              <a:t>-</a:t>
            </a:r>
          </a:p>
        </p:txBody>
      </p:sp>
      <p:sp>
        <p:nvSpPr>
          <p:cNvPr id="5" name="Rectangle 4"/>
          <p:cNvSpPr/>
          <p:nvPr/>
        </p:nvSpPr>
        <p:spPr>
          <a:xfrm>
            <a:off x="0" y="0"/>
            <a:ext cx="13444538" cy="885825"/>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5" tIns="57483" rIns="114965" bIns="57483" numCol="1" spcCol="0" rtlCol="0" fromWordArt="0" anchor="ctr" anchorCtr="0" forceAA="0" compatLnSpc="1">
            <a:prstTxWarp prst="textNoShape">
              <a:avLst/>
            </a:prstTxWarp>
            <a:noAutofit/>
          </a:bodyPr>
          <a:lstStyle/>
          <a:p>
            <a:pPr algn="ctr"/>
            <a:r>
              <a:rPr lang="fr-FR" sz="3200" b="1" dirty="0"/>
              <a:t>2. Volet Administratif : </a:t>
            </a:r>
            <a:r>
              <a:rPr lang="fr-FR" sz="3200" b="1" dirty="0">
                <a:solidFill>
                  <a:srgbClr val="FFC000"/>
                </a:solidFill>
              </a:rPr>
              <a:t>Processus de passation des marchés</a:t>
            </a:r>
          </a:p>
        </p:txBody>
      </p:sp>
      <p:sp>
        <p:nvSpPr>
          <p:cNvPr id="6" name="Content Placeholder 2"/>
          <p:cNvSpPr txBox="1">
            <a:spLocks/>
          </p:cNvSpPr>
          <p:nvPr/>
        </p:nvSpPr>
        <p:spPr>
          <a:xfrm>
            <a:off x="2195966" y="2006008"/>
            <a:ext cx="9075420" cy="4064446"/>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lIns="0" tIns="0" rIns="0" bIns="0">
            <a:spAutoFit/>
          </a:bodyPr>
          <a:lstStyle>
            <a:lvl1pPr marL="0">
              <a:defRPr sz="9900" b="1" i="0">
                <a:solidFill>
                  <a:srgbClr val="184578"/>
                </a:solidFill>
                <a:latin typeface="Trebuchet MS"/>
                <a:ea typeface="+mn-ea"/>
                <a:cs typeface="Trebuchet MS"/>
              </a:defRPr>
            </a:lvl1pPr>
            <a:lvl2pPr marL="574838">
              <a:defRPr>
                <a:solidFill>
                  <a:schemeClr val="dk1"/>
                </a:solidFill>
                <a:latin typeface="+mn-lt"/>
                <a:ea typeface="+mn-ea"/>
                <a:cs typeface="+mn-cs"/>
              </a:defRPr>
            </a:lvl2pPr>
            <a:lvl3pPr marL="1149675">
              <a:defRPr>
                <a:solidFill>
                  <a:schemeClr val="dk1"/>
                </a:solidFill>
                <a:latin typeface="+mn-lt"/>
                <a:ea typeface="+mn-ea"/>
                <a:cs typeface="+mn-cs"/>
              </a:defRPr>
            </a:lvl3pPr>
            <a:lvl4pPr marL="1724513">
              <a:defRPr>
                <a:solidFill>
                  <a:schemeClr val="dk1"/>
                </a:solidFill>
                <a:latin typeface="+mn-lt"/>
                <a:ea typeface="+mn-ea"/>
                <a:cs typeface="+mn-cs"/>
              </a:defRPr>
            </a:lvl4pPr>
            <a:lvl5pPr marL="2299350">
              <a:defRPr>
                <a:solidFill>
                  <a:schemeClr val="dk1"/>
                </a:solidFill>
                <a:latin typeface="+mn-lt"/>
                <a:ea typeface="+mn-ea"/>
                <a:cs typeface="+mn-cs"/>
              </a:defRPr>
            </a:lvl5pPr>
            <a:lvl6pPr marL="2874188">
              <a:defRPr>
                <a:solidFill>
                  <a:schemeClr val="dk1"/>
                </a:solidFill>
                <a:latin typeface="+mn-lt"/>
                <a:ea typeface="+mn-ea"/>
                <a:cs typeface="+mn-cs"/>
              </a:defRPr>
            </a:lvl6pPr>
            <a:lvl7pPr marL="3449025">
              <a:defRPr>
                <a:solidFill>
                  <a:schemeClr val="dk1"/>
                </a:solidFill>
                <a:latin typeface="+mn-lt"/>
                <a:ea typeface="+mn-ea"/>
                <a:cs typeface="+mn-cs"/>
              </a:defRPr>
            </a:lvl7pPr>
            <a:lvl8pPr marL="4023863">
              <a:defRPr>
                <a:solidFill>
                  <a:schemeClr val="dk1"/>
                </a:solidFill>
                <a:latin typeface="+mn-lt"/>
                <a:ea typeface="+mn-ea"/>
                <a:cs typeface="+mn-cs"/>
              </a:defRPr>
            </a:lvl8pPr>
            <a:lvl9pPr marL="4598700">
              <a:defRPr>
                <a:solidFill>
                  <a:schemeClr val="dk1"/>
                </a:solidFill>
                <a:latin typeface="+mn-lt"/>
                <a:ea typeface="+mn-ea"/>
                <a:cs typeface="+mn-cs"/>
              </a:defRPr>
            </a:lvl9pPr>
          </a:lstStyle>
          <a:p>
            <a:pPr algn="just"/>
            <a:endParaRPr lang="fr-FR" sz="2206" kern="0" dirty="0">
              <a:solidFill>
                <a:srgbClr val="002060"/>
              </a:solidFill>
            </a:endParaRPr>
          </a:p>
          <a:p>
            <a:pPr algn="just"/>
            <a:r>
              <a:rPr lang="fr-FR" sz="2000" kern="0" dirty="0">
                <a:solidFill>
                  <a:srgbClr val="002060"/>
                </a:solidFill>
              </a:rPr>
              <a:t>Les Directives de MCC ont les particularités suivantes:</a:t>
            </a:r>
          </a:p>
          <a:p>
            <a:pPr algn="just"/>
            <a:endParaRPr lang="fr-FR" sz="2000" kern="0" dirty="0">
              <a:solidFill>
                <a:srgbClr val="002060"/>
              </a:solidFill>
            </a:endParaRPr>
          </a:p>
          <a:p>
            <a:pPr algn="just">
              <a:buFont typeface="Wingdings" panose="05000000000000000000" pitchFamily="2" charset="2"/>
              <a:buChar char="§"/>
            </a:pPr>
            <a:r>
              <a:rPr lang="fr-FR" sz="2000" kern="0" dirty="0">
                <a:solidFill>
                  <a:srgbClr val="002060"/>
                </a:solidFill>
              </a:rPr>
              <a:t>Dispositions d’éligibilité: </a:t>
            </a:r>
            <a:r>
              <a:rPr lang="fr-FR" altLang="fr-FR" sz="2000" kern="0" dirty="0">
                <a:solidFill>
                  <a:srgbClr val="002060"/>
                </a:solidFill>
              </a:rPr>
              <a:t>Les Consultants (y compris leurs associés, le cas échéant), leurs Consultants sous-traitants et leur personnel, doivent satisfaire aux critères d’éligibilité: </a:t>
            </a:r>
          </a:p>
          <a:p>
            <a:pPr lvl="1" algn="just"/>
            <a:r>
              <a:rPr lang="fr-FR" altLang="fr-FR" sz="2000" kern="0" dirty="0">
                <a:solidFill>
                  <a:srgbClr val="002060"/>
                </a:solidFill>
              </a:rPr>
              <a:t>Vérification des Parties Exclues des Procédures de Passation de Marchés de l’Entité MCA.</a:t>
            </a:r>
          </a:p>
          <a:p>
            <a:pPr lvl="1" algn="just"/>
            <a:r>
              <a:rPr lang="fr-FR" altLang="fr-FR" sz="2000" kern="0" dirty="0">
                <a:solidFill>
                  <a:srgbClr val="002060"/>
                </a:solidFill>
              </a:rPr>
              <a:t>Pays objet de sanctions ou de restrictions en vertu des lois ou des politiques des États-Unis: </a:t>
            </a:r>
            <a:r>
              <a:rPr lang="fr-FR" altLang="fr-FR" sz="2000" b="1" kern="0" dirty="0">
                <a:solidFill>
                  <a:srgbClr val="002060"/>
                </a:solidFill>
              </a:rPr>
              <a:t>Cuba, Iran, Corée du Nord, Soudan et Syrie</a:t>
            </a:r>
            <a:r>
              <a:rPr lang="fr-FR" altLang="fr-FR" sz="2000" kern="0" dirty="0">
                <a:solidFill>
                  <a:srgbClr val="002060"/>
                </a:solidFill>
              </a:rPr>
              <a:t>.</a:t>
            </a:r>
            <a:r>
              <a:rPr lang="en-US" sz="2000" kern="0" dirty="0">
                <a:solidFill>
                  <a:srgbClr val="002060"/>
                </a:solidFill>
              </a:rPr>
              <a:t> </a:t>
            </a:r>
            <a:endParaRPr lang="fr-FR" altLang="fr-FR" sz="2000" kern="0" dirty="0">
              <a:solidFill>
                <a:srgbClr val="002060"/>
              </a:solidFill>
            </a:endParaRPr>
          </a:p>
          <a:p>
            <a:pPr algn="just">
              <a:buFont typeface="Wingdings" panose="05000000000000000000" pitchFamily="2" charset="2"/>
              <a:buChar char="§"/>
            </a:pPr>
            <a:r>
              <a:rPr lang="fr-FR" sz="2000" kern="0" dirty="0">
                <a:solidFill>
                  <a:srgbClr val="002060"/>
                </a:solidFill>
              </a:rPr>
              <a:t> Aucune préférence locale.</a:t>
            </a:r>
          </a:p>
          <a:p>
            <a:pPr algn="just">
              <a:buFont typeface="Wingdings" panose="05000000000000000000" pitchFamily="2" charset="2"/>
              <a:buChar char="§"/>
            </a:pPr>
            <a:r>
              <a:rPr lang="fr-FR" sz="2000" kern="0" dirty="0">
                <a:solidFill>
                  <a:srgbClr val="002060"/>
                </a:solidFill>
              </a:rPr>
              <a:t> Raisonnabilité des prix offerts.</a:t>
            </a:r>
          </a:p>
          <a:p>
            <a:pPr algn="just"/>
            <a:endParaRPr lang="fr-FR" sz="2206" kern="0" dirty="0">
              <a:solidFill>
                <a:srgbClr val="002060"/>
              </a:solidFill>
            </a:endParaRPr>
          </a:p>
        </p:txBody>
      </p:sp>
      <p:sp>
        <p:nvSpPr>
          <p:cNvPr id="7" name="Chevron 6"/>
          <p:cNvSpPr/>
          <p:nvPr/>
        </p:nvSpPr>
        <p:spPr>
          <a:xfrm>
            <a:off x="2195966" y="1160934"/>
            <a:ext cx="9052606" cy="555862"/>
          </a:xfrm>
          <a:prstGeom prst="chevron">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2000" b="1" dirty="0"/>
              <a:t>Directives de MCC </a:t>
            </a:r>
          </a:p>
        </p:txBody>
      </p:sp>
      <p:sp>
        <p:nvSpPr>
          <p:cNvPr id="3" name="Rectangle 2"/>
          <p:cNvSpPr/>
          <p:nvPr/>
        </p:nvSpPr>
        <p:spPr>
          <a:xfrm>
            <a:off x="2035969" y="1842988"/>
            <a:ext cx="9372600" cy="46482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7855705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blip>
          <a:srcRect t="33898" r="24347"/>
          <a:stretch/>
        </p:blipFill>
        <p:spPr>
          <a:xfrm>
            <a:off x="9477835" y="5108676"/>
            <a:ext cx="3966703" cy="2454174"/>
          </a:xfrm>
          <a:prstGeom prst="rect">
            <a:avLst/>
          </a:prstGeom>
        </p:spPr>
      </p:pic>
      <p:sp>
        <p:nvSpPr>
          <p:cNvPr id="2" name="Slide Number Placeholder 1"/>
          <p:cNvSpPr>
            <a:spLocks noGrp="1"/>
          </p:cNvSpPr>
          <p:nvPr>
            <p:ph type="sldNum" sz="quarter" idx="7"/>
          </p:nvPr>
        </p:nvSpPr>
        <p:spPr>
          <a:xfrm>
            <a:off x="10151269" y="7286625"/>
            <a:ext cx="3092244" cy="215444"/>
          </a:xfrm>
        </p:spPr>
        <p:txBody>
          <a:bodyPr/>
          <a:lstStyle/>
          <a:p>
            <a:r>
              <a:rPr lang="fr-FR" sz="1400" b="1" dirty="0">
                <a:solidFill>
                  <a:schemeClr val="accent2">
                    <a:lumMod val="50000"/>
                  </a:schemeClr>
                </a:solidFill>
              </a:rPr>
              <a:t>-</a:t>
            </a:r>
            <a:fld id="{B6F15528-21DE-4FAA-801E-634DDDAF4B2B}" type="slidenum">
              <a:rPr lang="fr-FR" sz="1400" b="1" smtClean="0">
                <a:solidFill>
                  <a:schemeClr val="accent2">
                    <a:lumMod val="50000"/>
                  </a:schemeClr>
                </a:solidFill>
              </a:rPr>
              <a:t>17</a:t>
            </a:fld>
            <a:r>
              <a:rPr lang="fr-FR" sz="1400" b="1" dirty="0">
                <a:solidFill>
                  <a:schemeClr val="accent2">
                    <a:lumMod val="50000"/>
                  </a:schemeClr>
                </a:solidFill>
              </a:rPr>
              <a:t>-</a:t>
            </a:r>
          </a:p>
        </p:txBody>
      </p:sp>
      <p:sp>
        <p:nvSpPr>
          <p:cNvPr id="5" name="Rectangle 4"/>
          <p:cNvSpPr/>
          <p:nvPr/>
        </p:nvSpPr>
        <p:spPr>
          <a:xfrm>
            <a:off x="0" y="0"/>
            <a:ext cx="13444538" cy="885825"/>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5" tIns="57483" rIns="114965" bIns="57483" numCol="1" spcCol="0" rtlCol="0" fromWordArt="0" anchor="ctr" anchorCtr="0" forceAA="0" compatLnSpc="1">
            <a:prstTxWarp prst="textNoShape">
              <a:avLst/>
            </a:prstTxWarp>
            <a:noAutofit/>
          </a:bodyPr>
          <a:lstStyle/>
          <a:p>
            <a:pPr algn="ctr"/>
            <a:r>
              <a:rPr lang="fr-FR" sz="3200" b="1" dirty="0"/>
              <a:t>2. Volet Administratif : </a:t>
            </a:r>
            <a:r>
              <a:rPr lang="fr-FR" sz="3200" b="1" dirty="0">
                <a:solidFill>
                  <a:srgbClr val="FFC000"/>
                </a:solidFill>
              </a:rPr>
              <a:t>Élaboration</a:t>
            </a:r>
            <a:r>
              <a:rPr lang="fr-FR" sz="3200" b="1" dirty="0"/>
              <a:t> </a:t>
            </a:r>
            <a:r>
              <a:rPr lang="fr-FR" sz="3200" b="1" dirty="0">
                <a:solidFill>
                  <a:srgbClr val="FFC000"/>
                </a:solidFill>
              </a:rPr>
              <a:t>des propositions</a:t>
            </a:r>
          </a:p>
        </p:txBody>
      </p:sp>
      <p:sp>
        <p:nvSpPr>
          <p:cNvPr id="9" name="Content Placeholder 2"/>
          <p:cNvSpPr txBox="1">
            <a:spLocks/>
          </p:cNvSpPr>
          <p:nvPr/>
        </p:nvSpPr>
        <p:spPr>
          <a:xfrm>
            <a:off x="2184559" y="1724025"/>
            <a:ext cx="9075420" cy="499113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lIns="0" tIns="0" rIns="0" bIns="0">
            <a:normAutofit lnSpcReduction="10000"/>
          </a:bodyPr>
          <a:lstStyle>
            <a:lvl1pPr marL="0">
              <a:defRPr sz="9900" b="1" i="0">
                <a:solidFill>
                  <a:srgbClr val="184578"/>
                </a:solidFill>
                <a:latin typeface="Trebuchet MS"/>
                <a:ea typeface="+mn-ea"/>
                <a:cs typeface="Trebuchet MS"/>
              </a:defRPr>
            </a:lvl1pPr>
            <a:lvl2pPr marL="574838">
              <a:defRPr>
                <a:solidFill>
                  <a:schemeClr val="dk1"/>
                </a:solidFill>
                <a:latin typeface="+mn-lt"/>
                <a:ea typeface="+mn-ea"/>
                <a:cs typeface="+mn-cs"/>
              </a:defRPr>
            </a:lvl2pPr>
            <a:lvl3pPr marL="1149675">
              <a:defRPr>
                <a:solidFill>
                  <a:schemeClr val="dk1"/>
                </a:solidFill>
                <a:latin typeface="+mn-lt"/>
                <a:ea typeface="+mn-ea"/>
                <a:cs typeface="+mn-cs"/>
              </a:defRPr>
            </a:lvl3pPr>
            <a:lvl4pPr marL="1724513">
              <a:defRPr>
                <a:solidFill>
                  <a:schemeClr val="dk1"/>
                </a:solidFill>
                <a:latin typeface="+mn-lt"/>
                <a:ea typeface="+mn-ea"/>
                <a:cs typeface="+mn-cs"/>
              </a:defRPr>
            </a:lvl4pPr>
            <a:lvl5pPr marL="2299350">
              <a:defRPr>
                <a:solidFill>
                  <a:schemeClr val="dk1"/>
                </a:solidFill>
                <a:latin typeface="+mn-lt"/>
                <a:ea typeface="+mn-ea"/>
                <a:cs typeface="+mn-cs"/>
              </a:defRPr>
            </a:lvl5pPr>
            <a:lvl6pPr marL="2874188">
              <a:defRPr>
                <a:solidFill>
                  <a:schemeClr val="dk1"/>
                </a:solidFill>
                <a:latin typeface="+mn-lt"/>
                <a:ea typeface="+mn-ea"/>
                <a:cs typeface="+mn-cs"/>
              </a:defRPr>
            </a:lvl6pPr>
            <a:lvl7pPr marL="3449025">
              <a:defRPr>
                <a:solidFill>
                  <a:schemeClr val="dk1"/>
                </a:solidFill>
                <a:latin typeface="+mn-lt"/>
                <a:ea typeface="+mn-ea"/>
                <a:cs typeface="+mn-cs"/>
              </a:defRPr>
            </a:lvl7pPr>
            <a:lvl8pPr marL="4023863">
              <a:defRPr>
                <a:solidFill>
                  <a:schemeClr val="dk1"/>
                </a:solidFill>
                <a:latin typeface="+mn-lt"/>
                <a:ea typeface="+mn-ea"/>
                <a:cs typeface="+mn-cs"/>
              </a:defRPr>
            </a:lvl8pPr>
            <a:lvl9pPr marL="4598700">
              <a:defRPr>
                <a:solidFill>
                  <a:schemeClr val="dk1"/>
                </a:solidFill>
                <a:latin typeface="+mn-lt"/>
                <a:ea typeface="+mn-ea"/>
                <a:cs typeface="+mn-cs"/>
              </a:defRPr>
            </a:lvl9pPr>
          </a:lstStyle>
          <a:p>
            <a:pPr algn="just">
              <a:buFont typeface="Wingdings" panose="05000000000000000000" pitchFamily="2" charset="2"/>
              <a:buChar char="§"/>
            </a:pPr>
            <a:r>
              <a:rPr lang="fr-FR" sz="2206" kern="0" dirty="0">
                <a:solidFill>
                  <a:srgbClr val="002060"/>
                </a:solidFill>
              </a:rPr>
              <a:t>La proposition doit être rédigée en français.</a:t>
            </a:r>
          </a:p>
          <a:p>
            <a:pPr algn="just">
              <a:buFont typeface="Wingdings" panose="05000000000000000000" pitchFamily="2" charset="2"/>
              <a:buChar char="§"/>
            </a:pPr>
            <a:endParaRPr lang="fr-FR" sz="2000" kern="0" dirty="0">
              <a:solidFill>
                <a:srgbClr val="002060"/>
              </a:solidFill>
            </a:endParaRPr>
          </a:p>
          <a:p>
            <a:pPr algn="just">
              <a:buFont typeface="Wingdings" panose="05000000000000000000" pitchFamily="2" charset="2"/>
              <a:buChar char="§"/>
            </a:pPr>
            <a:r>
              <a:rPr lang="fr-FR" sz="2206" kern="0" dirty="0">
                <a:solidFill>
                  <a:srgbClr val="002060"/>
                </a:solidFill>
              </a:rPr>
              <a:t>La date limite de dépôt des Propositions est le 20 juillet 2018 à 10 heures , heure locale du Maroc.</a:t>
            </a:r>
          </a:p>
          <a:p>
            <a:pPr algn="just">
              <a:buFont typeface="Wingdings" panose="05000000000000000000" pitchFamily="2" charset="2"/>
              <a:buChar char="§"/>
            </a:pPr>
            <a:endParaRPr lang="fr-FR" sz="2206" kern="0" dirty="0">
              <a:solidFill>
                <a:srgbClr val="002060"/>
              </a:solidFill>
            </a:endParaRPr>
          </a:p>
          <a:p>
            <a:pPr algn="just">
              <a:buFont typeface="Wingdings" panose="05000000000000000000" pitchFamily="2" charset="2"/>
              <a:buChar char="§"/>
            </a:pPr>
            <a:r>
              <a:rPr lang="fr-FR" sz="2206" kern="0" dirty="0">
                <a:solidFill>
                  <a:srgbClr val="002060"/>
                </a:solidFill>
              </a:rPr>
              <a:t>Des clarifications peuvent être demandées par courriel dans un délai ne dépassant pas le 02 juillet 2018 </a:t>
            </a:r>
            <a:r>
              <a:rPr lang="fr-FR" altLang="fr-FR" sz="2206" kern="0" dirty="0">
                <a:solidFill>
                  <a:srgbClr val="002060"/>
                </a:solidFill>
              </a:rPr>
              <a:t>à 17h</a:t>
            </a:r>
            <a:r>
              <a:rPr lang="fr-FR" sz="2206" kern="0" dirty="0">
                <a:solidFill>
                  <a:srgbClr val="002060"/>
                </a:solidFill>
              </a:rPr>
              <a:t>.</a:t>
            </a:r>
          </a:p>
          <a:p>
            <a:pPr algn="just">
              <a:buFont typeface="Wingdings" panose="05000000000000000000" pitchFamily="2" charset="2"/>
              <a:buChar char="§"/>
            </a:pPr>
            <a:endParaRPr lang="fr-FR" sz="2206" kern="0" dirty="0">
              <a:solidFill>
                <a:srgbClr val="002060"/>
              </a:solidFill>
            </a:endParaRPr>
          </a:p>
          <a:p>
            <a:pPr algn="just">
              <a:buFont typeface="Wingdings" panose="05000000000000000000" pitchFamily="2" charset="2"/>
              <a:buChar char="§"/>
            </a:pPr>
            <a:r>
              <a:rPr lang="fr-FR" sz="2206" kern="0" dirty="0">
                <a:solidFill>
                  <a:srgbClr val="002060"/>
                </a:solidFill>
              </a:rPr>
              <a:t>L’Agence MCA-Morocco fournira des réponses à tous les Consultants dans un délai ne dépassant pas le 10 juillet 2018.</a:t>
            </a:r>
          </a:p>
          <a:p>
            <a:pPr algn="just">
              <a:buFont typeface="Wingdings" panose="05000000000000000000" pitchFamily="2" charset="2"/>
              <a:buChar char="§"/>
            </a:pPr>
            <a:endParaRPr lang="fr-FR" sz="2206" kern="0" dirty="0">
              <a:solidFill>
                <a:srgbClr val="002060"/>
              </a:solidFill>
            </a:endParaRPr>
          </a:p>
          <a:p>
            <a:pPr algn="just">
              <a:buFont typeface="Wingdings" panose="05000000000000000000" pitchFamily="2" charset="2"/>
              <a:buChar char="§"/>
            </a:pPr>
            <a:r>
              <a:rPr lang="fr-FR" sz="2206" kern="0" dirty="0">
                <a:solidFill>
                  <a:srgbClr val="002060"/>
                </a:solidFill>
              </a:rPr>
              <a:t>Les Consultants ne peuvent soumettre qu’une seule Proposition. Toutefois, ceci n’exclut pas la participation d’un même Consultant comme sous-traitant, y compris les experts individuels, à plus d’une proposition.</a:t>
            </a:r>
          </a:p>
        </p:txBody>
      </p:sp>
      <p:sp>
        <p:nvSpPr>
          <p:cNvPr id="3" name="Rectangle 2"/>
          <p:cNvSpPr/>
          <p:nvPr/>
        </p:nvSpPr>
        <p:spPr>
          <a:xfrm>
            <a:off x="1997869" y="1419225"/>
            <a:ext cx="9463317" cy="52578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0555782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blip>
          <a:srcRect t="33898" r="24347"/>
          <a:stretch/>
        </p:blipFill>
        <p:spPr>
          <a:xfrm>
            <a:off x="9477835" y="5108676"/>
            <a:ext cx="3966703" cy="2454174"/>
          </a:xfrm>
          <a:prstGeom prst="rect">
            <a:avLst/>
          </a:prstGeom>
        </p:spPr>
      </p:pic>
      <p:sp>
        <p:nvSpPr>
          <p:cNvPr id="2" name="Slide Number Placeholder 1"/>
          <p:cNvSpPr>
            <a:spLocks noGrp="1"/>
          </p:cNvSpPr>
          <p:nvPr>
            <p:ph type="sldNum" sz="quarter" idx="7"/>
          </p:nvPr>
        </p:nvSpPr>
        <p:spPr>
          <a:xfrm>
            <a:off x="10151269" y="7286625"/>
            <a:ext cx="3092244" cy="215444"/>
          </a:xfrm>
        </p:spPr>
        <p:txBody>
          <a:bodyPr/>
          <a:lstStyle/>
          <a:p>
            <a:r>
              <a:rPr lang="fr-FR" sz="1400" b="1" dirty="0">
                <a:solidFill>
                  <a:schemeClr val="accent2">
                    <a:lumMod val="50000"/>
                  </a:schemeClr>
                </a:solidFill>
              </a:rPr>
              <a:t>-</a:t>
            </a:r>
            <a:fld id="{B6F15528-21DE-4FAA-801E-634DDDAF4B2B}" type="slidenum">
              <a:rPr lang="fr-FR" sz="1400" b="1" smtClean="0">
                <a:solidFill>
                  <a:schemeClr val="accent2">
                    <a:lumMod val="50000"/>
                  </a:schemeClr>
                </a:solidFill>
              </a:rPr>
              <a:t>18</a:t>
            </a:fld>
            <a:r>
              <a:rPr lang="fr-FR" sz="1400" b="1" dirty="0">
                <a:solidFill>
                  <a:schemeClr val="accent2">
                    <a:lumMod val="50000"/>
                  </a:schemeClr>
                </a:solidFill>
              </a:rPr>
              <a:t>-</a:t>
            </a:r>
          </a:p>
        </p:txBody>
      </p:sp>
      <p:sp>
        <p:nvSpPr>
          <p:cNvPr id="5" name="Rectangle 4"/>
          <p:cNvSpPr/>
          <p:nvPr/>
        </p:nvSpPr>
        <p:spPr>
          <a:xfrm>
            <a:off x="0" y="0"/>
            <a:ext cx="13444538" cy="885825"/>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5" tIns="57483" rIns="114965" bIns="57483" numCol="1" spcCol="0" rtlCol="0" fromWordArt="0" anchor="ctr" anchorCtr="0" forceAA="0" compatLnSpc="1">
            <a:prstTxWarp prst="textNoShape">
              <a:avLst/>
            </a:prstTxWarp>
            <a:noAutofit/>
          </a:bodyPr>
          <a:lstStyle/>
          <a:p>
            <a:pPr algn="ctr"/>
            <a:r>
              <a:rPr lang="fr-FR" sz="3200" b="1" dirty="0"/>
              <a:t>2. Volet Administratif : </a:t>
            </a:r>
            <a:r>
              <a:rPr lang="fr-FR" sz="3200" b="1" dirty="0">
                <a:solidFill>
                  <a:srgbClr val="FFC000"/>
                </a:solidFill>
              </a:rPr>
              <a:t>Forme et contenu</a:t>
            </a:r>
            <a:endParaRPr lang="fr-FR" sz="2800" b="1" dirty="0">
              <a:solidFill>
                <a:srgbClr val="FFC000"/>
              </a:solidFill>
            </a:endParaRPr>
          </a:p>
        </p:txBody>
      </p:sp>
      <p:sp>
        <p:nvSpPr>
          <p:cNvPr id="9" name="Content Placeholder 2"/>
          <p:cNvSpPr txBox="1">
            <a:spLocks/>
          </p:cNvSpPr>
          <p:nvPr/>
        </p:nvSpPr>
        <p:spPr>
          <a:xfrm>
            <a:off x="2191817" y="1552559"/>
            <a:ext cx="9075420" cy="499113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lIns="0" tIns="0" rIns="0" bIns="0">
            <a:normAutofit/>
          </a:bodyPr>
          <a:lstStyle>
            <a:lvl1pPr marL="0">
              <a:defRPr sz="9900" b="1" i="0">
                <a:solidFill>
                  <a:srgbClr val="184578"/>
                </a:solidFill>
                <a:latin typeface="Trebuchet MS"/>
                <a:ea typeface="+mn-ea"/>
                <a:cs typeface="Trebuchet MS"/>
              </a:defRPr>
            </a:lvl1pPr>
            <a:lvl2pPr marL="574838">
              <a:defRPr>
                <a:solidFill>
                  <a:schemeClr val="dk1"/>
                </a:solidFill>
                <a:latin typeface="+mn-lt"/>
                <a:ea typeface="+mn-ea"/>
                <a:cs typeface="+mn-cs"/>
              </a:defRPr>
            </a:lvl2pPr>
            <a:lvl3pPr marL="1149675">
              <a:defRPr>
                <a:solidFill>
                  <a:schemeClr val="dk1"/>
                </a:solidFill>
                <a:latin typeface="+mn-lt"/>
                <a:ea typeface="+mn-ea"/>
                <a:cs typeface="+mn-cs"/>
              </a:defRPr>
            </a:lvl3pPr>
            <a:lvl4pPr marL="1724513">
              <a:defRPr>
                <a:solidFill>
                  <a:schemeClr val="dk1"/>
                </a:solidFill>
                <a:latin typeface="+mn-lt"/>
                <a:ea typeface="+mn-ea"/>
                <a:cs typeface="+mn-cs"/>
              </a:defRPr>
            </a:lvl4pPr>
            <a:lvl5pPr marL="2299350">
              <a:defRPr>
                <a:solidFill>
                  <a:schemeClr val="dk1"/>
                </a:solidFill>
                <a:latin typeface="+mn-lt"/>
                <a:ea typeface="+mn-ea"/>
                <a:cs typeface="+mn-cs"/>
              </a:defRPr>
            </a:lvl5pPr>
            <a:lvl6pPr marL="2874188">
              <a:defRPr>
                <a:solidFill>
                  <a:schemeClr val="dk1"/>
                </a:solidFill>
                <a:latin typeface="+mn-lt"/>
                <a:ea typeface="+mn-ea"/>
                <a:cs typeface="+mn-cs"/>
              </a:defRPr>
            </a:lvl6pPr>
            <a:lvl7pPr marL="3449025">
              <a:defRPr>
                <a:solidFill>
                  <a:schemeClr val="dk1"/>
                </a:solidFill>
                <a:latin typeface="+mn-lt"/>
                <a:ea typeface="+mn-ea"/>
                <a:cs typeface="+mn-cs"/>
              </a:defRPr>
            </a:lvl7pPr>
            <a:lvl8pPr marL="4023863">
              <a:defRPr>
                <a:solidFill>
                  <a:schemeClr val="dk1"/>
                </a:solidFill>
                <a:latin typeface="+mn-lt"/>
                <a:ea typeface="+mn-ea"/>
                <a:cs typeface="+mn-cs"/>
              </a:defRPr>
            </a:lvl8pPr>
            <a:lvl9pPr marL="4598700">
              <a:defRPr>
                <a:solidFill>
                  <a:schemeClr val="dk1"/>
                </a:solidFill>
                <a:latin typeface="+mn-lt"/>
                <a:ea typeface="+mn-ea"/>
                <a:cs typeface="+mn-cs"/>
              </a:defRPr>
            </a:lvl9pPr>
          </a:lstStyle>
          <a:p>
            <a:pPr algn="just">
              <a:lnSpc>
                <a:spcPct val="150000"/>
              </a:lnSpc>
            </a:pPr>
            <a:r>
              <a:rPr lang="fr-FR" altLang="fr-FR" sz="2000" dirty="0">
                <a:solidFill>
                  <a:srgbClr val="002060"/>
                </a:solidFill>
              </a:rPr>
              <a:t>Un consultant sera choisi conformément à la Sélection Basée sur la Qualité et le Coût (SBQC/QCBS) avec une pondération de points techniques et du prix. La procédure d’évaluation consiste à : </a:t>
            </a:r>
          </a:p>
          <a:p>
            <a:pPr algn="just">
              <a:lnSpc>
                <a:spcPct val="150000"/>
              </a:lnSpc>
            </a:pPr>
            <a:endParaRPr lang="fr-FR" altLang="fr-FR" sz="2000" dirty="0">
              <a:solidFill>
                <a:srgbClr val="002060"/>
              </a:solidFill>
            </a:endParaRPr>
          </a:p>
          <a:p>
            <a:pPr marL="1008400" lvl="1" indent="-504200" algn="just">
              <a:buFont typeface="Times New Roman" panose="02020603050405020304" pitchFamily="18" charset="0"/>
              <a:buAutoNum type="arabicPeriod"/>
            </a:pPr>
            <a:r>
              <a:rPr lang="fr-FR" altLang="fr-FR" sz="2426" dirty="0">
                <a:solidFill>
                  <a:srgbClr val="002060"/>
                </a:solidFill>
              </a:rPr>
              <a:t>Analyse des documents administratifs et de la capacité financière.</a:t>
            </a:r>
          </a:p>
          <a:p>
            <a:pPr marL="1008400" lvl="1" indent="-504200" algn="just">
              <a:buFont typeface="Times New Roman" panose="02020603050405020304" pitchFamily="18" charset="0"/>
              <a:buAutoNum type="arabicPeriod"/>
            </a:pPr>
            <a:r>
              <a:rPr lang="fr-FR" altLang="fr-FR" sz="2426" dirty="0">
                <a:solidFill>
                  <a:srgbClr val="002060"/>
                </a:solidFill>
              </a:rPr>
              <a:t>Analyse des propositions techniques.</a:t>
            </a:r>
          </a:p>
          <a:p>
            <a:pPr marL="1008400" lvl="1" indent="-504200" algn="just">
              <a:buFont typeface="Times New Roman" panose="02020603050405020304" pitchFamily="18" charset="0"/>
              <a:buAutoNum type="arabicPeriod"/>
            </a:pPr>
            <a:r>
              <a:rPr lang="fr-FR" altLang="fr-FR" sz="2426" dirty="0">
                <a:solidFill>
                  <a:srgbClr val="002060"/>
                </a:solidFill>
              </a:rPr>
              <a:t>Approbation du rapport technique par MCC.</a:t>
            </a:r>
          </a:p>
          <a:p>
            <a:pPr marL="1008400" lvl="1" indent="-504200" algn="just">
              <a:buFont typeface="Times New Roman" panose="02020603050405020304" pitchFamily="18" charset="0"/>
              <a:buAutoNum type="arabicPeriod"/>
            </a:pPr>
            <a:r>
              <a:rPr lang="fr-FR" altLang="fr-FR" sz="2426" dirty="0">
                <a:solidFill>
                  <a:srgbClr val="002060"/>
                </a:solidFill>
              </a:rPr>
              <a:t>Ouverture des propositions financières.</a:t>
            </a:r>
          </a:p>
          <a:p>
            <a:pPr marL="1008400" lvl="1" indent="-504200" algn="just">
              <a:buFont typeface="Times New Roman" panose="02020603050405020304" pitchFamily="18" charset="0"/>
              <a:buAutoNum type="arabicPeriod"/>
            </a:pPr>
            <a:r>
              <a:rPr lang="fr-FR" altLang="fr-FR" sz="2426" dirty="0">
                <a:solidFill>
                  <a:srgbClr val="002060"/>
                </a:solidFill>
              </a:rPr>
              <a:t>Analyse des propositions financières.</a:t>
            </a:r>
          </a:p>
          <a:p>
            <a:pPr marL="1008400" lvl="1" indent="-504200" algn="just">
              <a:buFont typeface="Times New Roman" panose="02020603050405020304" pitchFamily="18" charset="0"/>
              <a:buAutoNum type="arabicPeriod"/>
            </a:pPr>
            <a:r>
              <a:rPr lang="fr-FR" altLang="fr-FR" sz="2426" dirty="0">
                <a:solidFill>
                  <a:srgbClr val="002060"/>
                </a:solidFill>
              </a:rPr>
              <a:t>Pondération :  </a:t>
            </a:r>
            <a:r>
              <a:rPr lang="fr-FR" altLang="fr-FR" sz="2426" b="1" dirty="0">
                <a:solidFill>
                  <a:srgbClr val="002060"/>
                </a:solidFill>
              </a:rPr>
              <a:t>80%</a:t>
            </a:r>
            <a:r>
              <a:rPr lang="fr-FR" altLang="fr-FR" sz="2426" dirty="0">
                <a:solidFill>
                  <a:srgbClr val="002060"/>
                </a:solidFill>
              </a:rPr>
              <a:t> Qualité, </a:t>
            </a:r>
            <a:r>
              <a:rPr lang="fr-FR" altLang="fr-FR" sz="2426" b="1" dirty="0">
                <a:solidFill>
                  <a:srgbClr val="002060"/>
                </a:solidFill>
              </a:rPr>
              <a:t>20%</a:t>
            </a:r>
            <a:r>
              <a:rPr lang="fr-FR" altLang="fr-FR" sz="2426" dirty="0">
                <a:solidFill>
                  <a:srgbClr val="002060"/>
                </a:solidFill>
              </a:rPr>
              <a:t> Prix.</a:t>
            </a:r>
          </a:p>
          <a:p>
            <a:pPr marL="1008400" lvl="1" indent="-504200" algn="just">
              <a:buFont typeface="Times New Roman" panose="02020603050405020304" pitchFamily="18" charset="0"/>
              <a:buAutoNum type="arabicPeriod"/>
            </a:pPr>
            <a:r>
              <a:rPr lang="fr-FR" altLang="fr-FR" sz="2426" dirty="0">
                <a:solidFill>
                  <a:srgbClr val="002060"/>
                </a:solidFill>
              </a:rPr>
              <a:t>Approbation du rapport d’évaluation combiné par MCC.</a:t>
            </a:r>
          </a:p>
        </p:txBody>
      </p:sp>
      <p:sp>
        <p:nvSpPr>
          <p:cNvPr id="3" name="Rectangle 2"/>
          <p:cNvSpPr/>
          <p:nvPr/>
        </p:nvSpPr>
        <p:spPr>
          <a:xfrm>
            <a:off x="1997869" y="1419225"/>
            <a:ext cx="9463317" cy="52578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2139635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blip>
          <a:srcRect t="33898" r="24347"/>
          <a:stretch/>
        </p:blipFill>
        <p:spPr>
          <a:xfrm>
            <a:off x="9477835" y="5108676"/>
            <a:ext cx="3966703" cy="2454174"/>
          </a:xfrm>
          <a:prstGeom prst="rect">
            <a:avLst/>
          </a:prstGeom>
        </p:spPr>
      </p:pic>
      <p:sp>
        <p:nvSpPr>
          <p:cNvPr id="2" name="Slide Number Placeholder 1"/>
          <p:cNvSpPr>
            <a:spLocks noGrp="1"/>
          </p:cNvSpPr>
          <p:nvPr>
            <p:ph type="sldNum" sz="quarter" idx="7"/>
          </p:nvPr>
        </p:nvSpPr>
        <p:spPr>
          <a:xfrm>
            <a:off x="10151269" y="7286625"/>
            <a:ext cx="3092244" cy="215444"/>
          </a:xfrm>
        </p:spPr>
        <p:txBody>
          <a:bodyPr/>
          <a:lstStyle/>
          <a:p>
            <a:r>
              <a:rPr lang="fr-FR" sz="1400" b="1" dirty="0">
                <a:solidFill>
                  <a:schemeClr val="accent2">
                    <a:lumMod val="50000"/>
                  </a:schemeClr>
                </a:solidFill>
              </a:rPr>
              <a:t>-</a:t>
            </a:r>
            <a:fld id="{B6F15528-21DE-4FAA-801E-634DDDAF4B2B}" type="slidenum">
              <a:rPr lang="fr-FR" sz="1400" b="1" smtClean="0">
                <a:solidFill>
                  <a:schemeClr val="accent2">
                    <a:lumMod val="50000"/>
                  </a:schemeClr>
                </a:solidFill>
              </a:rPr>
              <a:t>19</a:t>
            </a:fld>
            <a:r>
              <a:rPr lang="fr-FR" sz="1400" b="1" dirty="0">
                <a:solidFill>
                  <a:schemeClr val="accent2">
                    <a:lumMod val="50000"/>
                  </a:schemeClr>
                </a:solidFill>
              </a:rPr>
              <a:t>-</a:t>
            </a:r>
          </a:p>
        </p:txBody>
      </p:sp>
      <p:sp>
        <p:nvSpPr>
          <p:cNvPr id="5" name="Rectangle 4"/>
          <p:cNvSpPr/>
          <p:nvPr/>
        </p:nvSpPr>
        <p:spPr>
          <a:xfrm>
            <a:off x="0" y="0"/>
            <a:ext cx="13444538" cy="885825"/>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5" tIns="57483" rIns="114965" bIns="57483" numCol="1" spcCol="0" rtlCol="0" fromWordArt="0" anchor="ctr" anchorCtr="0" forceAA="0" compatLnSpc="1">
            <a:prstTxWarp prst="textNoShape">
              <a:avLst/>
            </a:prstTxWarp>
            <a:noAutofit/>
          </a:bodyPr>
          <a:lstStyle/>
          <a:p>
            <a:pPr algn="ctr"/>
            <a:r>
              <a:rPr lang="fr-FR" sz="3200" b="1" dirty="0"/>
              <a:t>2. Volet Administratif : </a:t>
            </a:r>
            <a:r>
              <a:rPr lang="fr-FR" sz="3200" b="1" dirty="0">
                <a:solidFill>
                  <a:srgbClr val="FFC000"/>
                </a:solidFill>
              </a:rPr>
              <a:t>Méthode de sélection </a:t>
            </a:r>
          </a:p>
        </p:txBody>
      </p:sp>
      <p:sp>
        <p:nvSpPr>
          <p:cNvPr id="9" name="Content Placeholder 2"/>
          <p:cNvSpPr txBox="1">
            <a:spLocks/>
          </p:cNvSpPr>
          <p:nvPr/>
        </p:nvSpPr>
        <p:spPr>
          <a:xfrm>
            <a:off x="2184558" y="3137385"/>
            <a:ext cx="9075420" cy="2914666"/>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lIns="0" tIns="0" rIns="0" bIns="0">
            <a:normAutofit/>
          </a:bodyPr>
          <a:lstStyle>
            <a:lvl1pPr marL="0">
              <a:defRPr sz="9900" b="1" i="0">
                <a:solidFill>
                  <a:srgbClr val="184578"/>
                </a:solidFill>
                <a:latin typeface="Trebuchet MS"/>
                <a:ea typeface="+mn-ea"/>
                <a:cs typeface="Trebuchet MS"/>
              </a:defRPr>
            </a:lvl1pPr>
            <a:lvl2pPr marL="574838">
              <a:defRPr>
                <a:solidFill>
                  <a:schemeClr val="dk1"/>
                </a:solidFill>
                <a:latin typeface="+mn-lt"/>
                <a:ea typeface="+mn-ea"/>
                <a:cs typeface="+mn-cs"/>
              </a:defRPr>
            </a:lvl2pPr>
            <a:lvl3pPr marL="1149675">
              <a:defRPr>
                <a:solidFill>
                  <a:schemeClr val="dk1"/>
                </a:solidFill>
                <a:latin typeface="+mn-lt"/>
                <a:ea typeface="+mn-ea"/>
                <a:cs typeface="+mn-cs"/>
              </a:defRPr>
            </a:lvl3pPr>
            <a:lvl4pPr marL="1724513">
              <a:defRPr>
                <a:solidFill>
                  <a:schemeClr val="dk1"/>
                </a:solidFill>
                <a:latin typeface="+mn-lt"/>
                <a:ea typeface="+mn-ea"/>
                <a:cs typeface="+mn-cs"/>
              </a:defRPr>
            </a:lvl4pPr>
            <a:lvl5pPr marL="2299350">
              <a:defRPr>
                <a:solidFill>
                  <a:schemeClr val="dk1"/>
                </a:solidFill>
                <a:latin typeface="+mn-lt"/>
                <a:ea typeface="+mn-ea"/>
                <a:cs typeface="+mn-cs"/>
              </a:defRPr>
            </a:lvl5pPr>
            <a:lvl6pPr marL="2874188">
              <a:defRPr>
                <a:solidFill>
                  <a:schemeClr val="dk1"/>
                </a:solidFill>
                <a:latin typeface="+mn-lt"/>
                <a:ea typeface="+mn-ea"/>
                <a:cs typeface="+mn-cs"/>
              </a:defRPr>
            </a:lvl6pPr>
            <a:lvl7pPr marL="3449025">
              <a:defRPr>
                <a:solidFill>
                  <a:schemeClr val="dk1"/>
                </a:solidFill>
                <a:latin typeface="+mn-lt"/>
                <a:ea typeface="+mn-ea"/>
                <a:cs typeface="+mn-cs"/>
              </a:defRPr>
            </a:lvl7pPr>
            <a:lvl8pPr marL="4023863">
              <a:defRPr>
                <a:solidFill>
                  <a:schemeClr val="dk1"/>
                </a:solidFill>
                <a:latin typeface="+mn-lt"/>
                <a:ea typeface="+mn-ea"/>
                <a:cs typeface="+mn-cs"/>
              </a:defRPr>
            </a:lvl8pPr>
            <a:lvl9pPr marL="4598700">
              <a:defRPr>
                <a:solidFill>
                  <a:schemeClr val="dk1"/>
                </a:solidFill>
                <a:latin typeface="+mn-lt"/>
                <a:ea typeface="+mn-ea"/>
                <a:cs typeface="+mn-cs"/>
              </a:defRPr>
            </a:lvl9pPr>
          </a:lstStyle>
          <a:p>
            <a:pPr algn="just"/>
            <a:r>
              <a:rPr lang="fr-FR" altLang="fr-FR" sz="2426" dirty="0">
                <a:solidFill>
                  <a:srgbClr val="002060"/>
                </a:solidFill>
              </a:rPr>
              <a:t>La Proposition technique doit contenir les informations sur:</a:t>
            </a:r>
          </a:p>
          <a:p>
            <a:pPr algn="just"/>
            <a:endParaRPr lang="fr-FR" altLang="fr-FR" sz="2426" dirty="0">
              <a:solidFill>
                <a:srgbClr val="002060"/>
              </a:solidFill>
            </a:endParaRPr>
          </a:p>
          <a:p>
            <a:pPr lvl="1" algn="just">
              <a:buFont typeface="Wingdings" panose="05000000000000000000" pitchFamily="2" charset="2"/>
              <a:buChar char="§"/>
            </a:pPr>
            <a:r>
              <a:rPr lang="fr-FR" altLang="fr-FR" sz="2426" dirty="0">
                <a:solidFill>
                  <a:srgbClr val="002060"/>
                </a:solidFill>
              </a:rPr>
              <a:t> </a:t>
            </a:r>
            <a:r>
              <a:rPr lang="fr-FR" sz="2426" dirty="0">
                <a:solidFill>
                  <a:srgbClr val="002060"/>
                </a:solidFill>
              </a:rPr>
              <a:t>Capacités et expérience du prestataire </a:t>
            </a:r>
            <a:r>
              <a:rPr lang="fr-FR" altLang="fr-FR" sz="2426" dirty="0">
                <a:solidFill>
                  <a:srgbClr val="002060"/>
                </a:solidFill>
              </a:rPr>
              <a:t> </a:t>
            </a:r>
            <a:r>
              <a:rPr lang="fr-FR" altLang="fr-FR" sz="2426" b="1" dirty="0">
                <a:solidFill>
                  <a:srgbClr val="002060"/>
                </a:solidFill>
              </a:rPr>
              <a:t>(20 points).</a:t>
            </a:r>
          </a:p>
          <a:p>
            <a:pPr lvl="1" algn="just">
              <a:buFont typeface="Wingdings" panose="05000000000000000000" pitchFamily="2" charset="2"/>
              <a:buChar char="§"/>
            </a:pPr>
            <a:r>
              <a:rPr lang="fr-FR" altLang="fr-FR" sz="2426" dirty="0">
                <a:solidFill>
                  <a:srgbClr val="002060"/>
                </a:solidFill>
              </a:rPr>
              <a:t> </a:t>
            </a:r>
            <a:r>
              <a:rPr lang="fr-FR" sz="2426" dirty="0">
                <a:solidFill>
                  <a:srgbClr val="002060"/>
                </a:solidFill>
              </a:rPr>
              <a:t>Approche méthodologique et plan de travail proposés </a:t>
            </a:r>
            <a:r>
              <a:rPr lang="fr-FR" altLang="fr-FR" sz="2426" b="1" dirty="0">
                <a:solidFill>
                  <a:srgbClr val="002060"/>
                </a:solidFill>
              </a:rPr>
              <a:t>(20 points).</a:t>
            </a:r>
          </a:p>
          <a:p>
            <a:pPr lvl="1" algn="just">
              <a:buFont typeface="Wingdings" panose="05000000000000000000" pitchFamily="2" charset="2"/>
              <a:buChar char="§"/>
            </a:pPr>
            <a:r>
              <a:rPr lang="fr-FR" altLang="fr-FR" sz="2426" dirty="0">
                <a:solidFill>
                  <a:srgbClr val="002060"/>
                </a:solidFill>
              </a:rPr>
              <a:t> Qualifications des profils </a:t>
            </a:r>
            <a:r>
              <a:rPr lang="fr-FR" altLang="fr-FR" sz="2426" b="1" dirty="0">
                <a:solidFill>
                  <a:srgbClr val="002060"/>
                </a:solidFill>
              </a:rPr>
              <a:t>(60 points).</a:t>
            </a:r>
          </a:p>
          <a:p>
            <a:pPr lvl="1" algn="just">
              <a:buFont typeface="Wingdings" panose="05000000000000000000" pitchFamily="2" charset="2"/>
              <a:buChar char="§"/>
            </a:pPr>
            <a:r>
              <a:rPr lang="fr-FR" altLang="fr-FR" sz="2426" dirty="0">
                <a:solidFill>
                  <a:srgbClr val="002060"/>
                </a:solidFill>
              </a:rPr>
              <a:t>Le seuil de qualification minimal requis est de </a:t>
            </a:r>
            <a:r>
              <a:rPr lang="fr-FR" altLang="fr-FR" sz="2426" b="1" dirty="0">
                <a:solidFill>
                  <a:srgbClr val="002060"/>
                </a:solidFill>
              </a:rPr>
              <a:t>75</a:t>
            </a:r>
            <a:r>
              <a:rPr lang="fr-FR" altLang="fr-FR" sz="2426" dirty="0">
                <a:solidFill>
                  <a:srgbClr val="002060"/>
                </a:solidFill>
              </a:rPr>
              <a:t> points sur 100.</a:t>
            </a:r>
          </a:p>
        </p:txBody>
      </p:sp>
      <p:sp>
        <p:nvSpPr>
          <p:cNvPr id="3" name="Rectangle 2"/>
          <p:cNvSpPr/>
          <p:nvPr/>
        </p:nvSpPr>
        <p:spPr>
          <a:xfrm>
            <a:off x="1990610" y="2453759"/>
            <a:ext cx="9463317" cy="40386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Chevron 9"/>
          <p:cNvSpPr/>
          <p:nvPr/>
        </p:nvSpPr>
        <p:spPr>
          <a:xfrm>
            <a:off x="2235040" y="1431643"/>
            <a:ext cx="9052606" cy="555862"/>
          </a:xfrm>
          <a:prstGeom prst="chevron">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2000" b="1" dirty="0"/>
              <a:t>Dossier technique</a:t>
            </a:r>
          </a:p>
        </p:txBody>
      </p:sp>
    </p:spTree>
    <p:extLst>
      <p:ext uri="{BB962C8B-B14F-4D97-AF65-F5344CB8AC3E}">
        <p14:creationId xmlns:p14="http://schemas.microsoft.com/office/powerpoint/2010/main" val="1702344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blip>
          <a:srcRect t="33898" r="24347"/>
          <a:stretch/>
        </p:blipFill>
        <p:spPr>
          <a:xfrm>
            <a:off x="9477835" y="5108676"/>
            <a:ext cx="3966703" cy="2454174"/>
          </a:xfrm>
          <a:prstGeom prst="rect">
            <a:avLst/>
          </a:prstGeom>
        </p:spPr>
      </p:pic>
      <p:sp>
        <p:nvSpPr>
          <p:cNvPr id="2" name="Slide Number Placeholder 1"/>
          <p:cNvSpPr>
            <a:spLocks noGrp="1"/>
          </p:cNvSpPr>
          <p:nvPr>
            <p:ph type="sldNum" sz="quarter" idx="7"/>
          </p:nvPr>
        </p:nvSpPr>
        <p:spPr>
          <a:xfrm>
            <a:off x="10151269" y="7286625"/>
            <a:ext cx="3092244" cy="215444"/>
          </a:xfrm>
        </p:spPr>
        <p:txBody>
          <a:bodyPr/>
          <a:lstStyle/>
          <a:p>
            <a:r>
              <a:rPr lang="fr-FR" sz="1400" b="1" dirty="0">
                <a:solidFill>
                  <a:schemeClr val="accent2">
                    <a:lumMod val="50000"/>
                  </a:schemeClr>
                </a:solidFill>
              </a:rPr>
              <a:t>-</a:t>
            </a:r>
            <a:fld id="{B6F15528-21DE-4FAA-801E-634DDDAF4B2B}" type="slidenum">
              <a:rPr lang="fr-FR" sz="1400" b="1" smtClean="0">
                <a:solidFill>
                  <a:schemeClr val="accent2">
                    <a:lumMod val="50000"/>
                  </a:schemeClr>
                </a:solidFill>
              </a:rPr>
              <a:t>2</a:t>
            </a:fld>
            <a:r>
              <a:rPr lang="fr-FR" sz="1400" b="1" dirty="0">
                <a:solidFill>
                  <a:schemeClr val="accent2">
                    <a:lumMod val="50000"/>
                  </a:schemeClr>
                </a:solidFill>
              </a:rPr>
              <a:t>-</a:t>
            </a:r>
          </a:p>
        </p:txBody>
      </p:sp>
      <p:sp>
        <p:nvSpPr>
          <p:cNvPr id="5" name="Rectangle 4"/>
          <p:cNvSpPr/>
          <p:nvPr/>
        </p:nvSpPr>
        <p:spPr>
          <a:xfrm>
            <a:off x="0" y="0"/>
            <a:ext cx="13444538" cy="1190625"/>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5" tIns="57483" rIns="114965" bIns="57483" numCol="1" spcCol="0" rtlCol="0" fromWordArt="0" anchor="ctr" anchorCtr="0" forceAA="0" compatLnSpc="1">
            <a:prstTxWarp prst="textNoShape">
              <a:avLst/>
            </a:prstTxWarp>
            <a:noAutofit/>
          </a:bodyPr>
          <a:lstStyle/>
          <a:p>
            <a:pPr algn="ctr"/>
            <a:r>
              <a:rPr lang="fr-FR" sz="5400" b="1" dirty="0">
                <a:solidFill>
                  <a:schemeClr val="bg1"/>
                </a:solidFill>
                <a:cs typeface="Sakkal Majalla" panose="02000000000000000000" pitchFamily="2" charset="-78"/>
              </a:rPr>
              <a:t>Plan</a:t>
            </a:r>
            <a:endParaRPr lang="ar-SA" sz="5400" b="1" dirty="0">
              <a:solidFill>
                <a:schemeClr val="bg1"/>
              </a:solidFill>
              <a:cs typeface="Sakkal Majalla" panose="02000000000000000000" pitchFamily="2" charset="-78"/>
            </a:endParaRPr>
          </a:p>
        </p:txBody>
      </p:sp>
      <p:grpSp>
        <p:nvGrpSpPr>
          <p:cNvPr id="78" name="Groupe 77"/>
          <p:cNvGrpSpPr/>
          <p:nvPr/>
        </p:nvGrpSpPr>
        <p:grpSpPr>
          <a:xfrm>
            <a:off x="1393983" y="1853910"/>
            <a:ext cx="10357486" cy="1394276"/>
            <a:chOff x="526358" y="986563"/>
            <a:chExt cx="10357486" cy="1394276"/>
          </a:xfrm>
        </p:grpSpPr>
        <p:grpSp>
          <p:nvGrpSpPr>
            <p:cNvPr id="79" name="Groupe 78"/>
            <p:cNvGrpSpPr/>
            <p:nvPr/>
          </p:nvGrpSpPr>
          <p:grpSpPr>
            <a:xfrm>
              <a:off x="526358" y="1457509"/>
              <a:ext cx="688412" cy="923330"/>
              <a:chOff x="1907704" y="1527351"/>
              <a:chExt cx="688412" cy="923330"/>
            </a:xfrm>
          </p:grpSpPr>
          <p:sp>
            <p:nvSpPr>
              <p:cNvPr id="81" name="Parallélogramme 80"/>
              <p:cNvSpPr/>
              <p:nvPr/>
            </p:nvSpPr>
            <p:spPr>
              <a:xfrm rot="19219040">
                <a:off x="1907704" y="1697884"/>
                <a:ext cx="688412" cy="698376"/>
              </a:xfrm>
              <a:prstGeom prst="parallelogram">
                <a:avLst>
                  <a:gd name="adj" fmla="val 17064"/>
                </a:avLst>
              </a:prstGeom>
              <a:solidFill>
                <a:schemeClr val="bg1"/>
              </a:solidFill>
              <a:ln>
                <a:solidFill>
                  <a:srgbClr val="0070C0"/>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2" name="Rectangle 81"/>
              <p:cNvSpPr/>
              <p:nvPr/>
            </p:nvSpPr>
            <p:spPr>
              <a:xfrm>
                <a:off x="1984048" y="1527351"/>
                <a:ext cx="535724"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5400" b="1" cap="none" spc="0" dirty="0">
                    <a:ln w="11430"/>
                    <a:solidFill>
                      <a:srgbClr val="0070C0"/>
                    </a:solidFill>
                    <a:effectLst>
                      <a:outerShdw blurRad="50800" dist="39000" dir="5460000" algn="tl">
                        <a:srgbClr val="000000">
                          <a:alpha val="38000"/>
                        </a:srgbClr>
                      </a:outerShdw>
                    </a:effectLst>
                  </a:rPr>
                  <a:t>1</a:t>
                </a:r>
              </a:p>
            </p:txBody>
          </p:sp>
        </p:grpSp>
        <p:sp>
          <p:nvSpPr>
            <p:cNvPr id="80" name="Rogner un rectangle avec un coin du même côté 19"/>
            <p:cNvSpPr/>
            <p:nvPr/>
          </p:nvSpPr>
          <p:spPr>
            <a:xfrm>
              <a:off x="1294662" y="986563"/>
              <a:ext cx="9589182" cy="1379762"/>
            </a:xfrm>
            <a:prstGeom prst="snip2SameRect">
              <a:avLst>
                <a:gd name="adj1" fmla="val 19842"/>
                <a:gd name="adj2" fmla="val 19048"/>
              </a:avLst>
            </a:prstGeom>
            <a:solidFill>
              <a:schemeClr val="bg1"/>
            </a:solidFill>
            <a:ln>
              <a:solidFill>
                <a:srgbClr val="0070C0"/>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83" name="Groupe 82"/>
          <p:cNvGrpSpPr/>
          <p:nvPr/>
        </p:nvGrpSpPr>
        <p:grpSpPr>
          <a:xfrm>
            <a:off x="1393983" y="3464053"/>
            <a:ext cx="10357486" cy="1395584"/>
            <a:chOff x="526358" y="2596706"/>
            <a:chExt cx="10357486" cy="1395584"/>
          </a:xfrm>
        </p:grpSpPr>
        <p:grpSp>
          <p:nvGrpSpPr>
            <p:cNvPr id="84" name="Groupe 83"/>
            <p:cNvGrpSpPr/>
            <p:nvPr/>
          </p:nvGrpSpPr>
          <p:grpSpPr>
            <a:xfrm>
              <a:off x="526358" y="3068960"/>
              <a:ext cx="688412" cy="923330"/>
              <a:chOff x="1907704" y="1527351"/>
              <a:chExt cx="688412" cy="923330"/>
            </a:xfrm>
          </p:grpSpPr>
          <p:sp>
            <p:nvSpPr>
              <p:cNvPr id="86" name="Parallélogramme 85"/>
              <p:cNvSpPr/>
              <p:nvPr/>
            </p:nvSpPr>
            <p:spPr>
              <a:xfrm rot="19219040">
                <a:off x="1907704" y="1697884"/>
                <a:ext cx="688412" cy="698376"/>
              </a:xfrm>
              <a:prstGeom prst="parallelogram">
                <a:avLst>
                  <a:gd name="adj" fmla="val 17064"/>
                </a:avLst>
              </a:prstGeom>
              <a:solidFill>
                <a:schemeClr val="bg1"/>
              </a:solidFill>
              <a:ln>
                <a:solidFill>
                  <a:srgbClr val="0070C0"/>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7" name="Rectangle 86"/>
              <p:cNvSpPr/>
              <p:nvPr/>
            </p:nvSpPr>
            <p:spPr>
              <a:xfrm>
                <a:off x="1984048" y="1527351"/>
                <a:ext cx="535724"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5400" b="1" cap="none" spc="0" dirty="0">
                    <a:ln w="11430"/>
                    <a:solidFill>
                      <a:srgbClr val="0070C0"/>
                    </a:solidFill>
                    <a:effectLst>
                      <a:outerShdw blurRad="50800" dist="39000" dir="5460000" algn="tl">
                        <a:srgbClr val="000000">
                          <a:alpha val="38000"/>
                        </a:srgbClr>
                      </a:outerShdw>
                    </a:effectLst>
                  </a:rPr>
                  <a:t>2</a:t>
                </a:r>
              </a:p>
            </p:txBody>
          </p:sp>
        </p:grpSp>
        <p:sp>
          <p:nvSpPr>
            <p:cNvPr id="85" name="Rogner un rectangle avec un coin du même côté 20"/>
            <p:cNvSpPr/>
            <p:nvPr/>
          </p:nvSpPr>
          <p:spPr>
            <a:xfrm>
              <a:off x="1294662" y="2596706"/>
              <a:ext cx="9589182" cy="1379762"/>
            </a:xfrm>
            <a:prstGeom prst="snip2SameRect">
              <a:avLst>
                <a:gd name="adj1" fmla="val 19842"/>
                <a:gd name="adj2" fmla="val 19048"/>
              </a:avLst>
            </a:prstGeom>
            <a:solidFill>
              <a:schemeClr val="bg1"/>
            </a:solidFill>
            <a:ln>
              <a:solidFill>
                <a:srgbClr val="0070C0"/>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88" name="Groupe 87"/>
          <p:cNvGrpSpPr/>
          <p:nvPr/>
        </p:nvGrpSpPr>
        <p:grpSpPr>
          <a:xfrm>
            <a:off x="1388269" y="5108676"/>
            <a:ext cx="10363200" cy="1394276"/>
            <a:chOff x="520644" y="4194964"/>
            <a:chExt cx="10363200" cy="1394276"/>
          </a:xfrm>
        </p:grpSpPr>
        <p:grpSp>
          <p:nvGrpSpPr>
            <p:cNvPr id="89" name="Groupe 88"/>
            <p:cNvGrpSpPr/>
            <p:nvPr/>
          </p:nvGrpSpPr>
          <p:grpSpPr>
            <a:xfrm>
              <a:off x="520644" y="4665910"/>
              <a:ext cx="688412" cy="923330"/>
              <a:chOff x="1907704" y="1527351"/>
              <a:chExt cx="688412" cy="923330"/>
            </a:xfrm>
          </p:grpSpPr>
          <p:sp>
            <p:nvSpPr>
              <p:cNvPr id="91" name="Parallélogramme 90"/>
              <p:cNvSpPr/>
              <p:nvPr/>
            </p:nvSpPr>
            <p:spPr>
              <a:xfrm rot="19219040">
                <a:off x="1907704" y="1697884"/>
                <a:ext cx="688412" cy="698376"/>
              </a:xfrm>
              <a:prstGeom prst="parallelogram">
                <a:avLst>
                  <a:gd name="adj" fmla="val 17064"/>
                </a:avLst>
              </a:prstGeom>
              <a:solidFill>
                <a:schemeClr val="bg1"/>
              </a:solidFill>
              <a:ln>
                <a:solidFill>
                  <a:srgbClr val="0070C0"/>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2" name="Rectangle 91"/>
              <p:cNvSpPr/>
              <p:nvPr/>
            </p:nvSpPr>
            <p:spPr>
              <a:xfrm>
                <a:off x="1984048" y="1527351"/>
                <a:ext cx="535724"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5400" b="1" cap="none" spc="0" dirty="0">
                    <a:ln w="11430"/>
                    <a:solidFill>
                      <a:srgbClr val="0070C0"/>
                    </a:solidFill>
                    <a:effectLst>
                      <a:outerShdw blurRad="50800" dist="39000" dir="5460000" algn="tl">
                        <a:srgbClr val="000000">
                          <a:alpha val="38000"/>
                        </a:srgbClr>
                      </a:outerShdw>
                    </a:effectLst>
                  </a:rPr>
                  <a:t>3</a:t>
                </a:r>
              </a:p>
            </p:txBody>
          </p:sp>
        </p:grpSp>
        <p:sp>
          <p:nvSpPr>
            <p:cNvPr id="90" name="Rogner un rectangle avec un coin du même côté 21"/>
            <p:cNvSpPr/>
            <p:nvPr/>
          </p:nvSpPr>
          <p:spPr>
            <a:xfrm>
              <a:off x="1294662" y="4194964"/>
              <a:ext cx="9589182" cy="1379762"/>
            </a:xfrm>
            <a:prstGeom prst="snip2SameRect">
              <a:avLst>
                <a:gd name="adj1" fmla="val 19842"/>
                <a:gd name="adj2" fmla="val 19048"/>
              </a:avLst>
            </a:prstGeom>
            <a:solidFill>
              <a:schemeClr val="bg1"/>
            </a:solidFill>
            <a:ln>
              <a:solidFill>
                <a:srgbClr val="0070C0"/>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93" name="Rectangle 92"/>
          <p:cNvSpPr/>
          <p:nvPr/>
        </p:nvSpPr>
        <p:spPr>
          <a:xfrm>
            <a:off x="2401337" y="1975136"/>
            <a:ext cx="1988045" cy="338554"/>
          </a:xfrm>
          <a:prstGeom prst="rect">
            <a:avLst/>
          </a:prstGeom>
        </p:spPr>
        <p:txBody>
          <a:bodyPr wrap="none">
            <a:spAutoFit/>
          </a:bodyPr>
          <a:lstStyle/>
          <a:p>
            <a:r>
              <a:rPr lang="en-US" sz="1600" b="1" u="sng" kern="0" dirty="0">
                <a:solidFill>
                  <a:srgbClr val="002060"/>
                </a:solidFill>
                <a:latin typeface="Berlin Sans FB Demi" pitchFamily="34" charset="0"/>
                <a:cs typeface="Arial" panose="020B0604020202020204" pitchFamily="34" charset="0"/>
              </a:rPr>
              <a:t>VOLET TECHNIQUE</a:t>
            </a:r>
            <a:endParaRPr lang="en-US" sz="1600" b="1" u="sng" dirty="0">
              <a:solidFill>
                <a:srgbClr val="002060"/>
              </a:solidFill>
              <a:latin typeface="Berlin Sans FB Demi" pitchFamily="34" charset="0"/>
            </a:endParaRPr>
          </a:p>
        </p:txBody>
      </p:sp>
      <p:sp>
        <p:nvSpPr>
          <p:cNvPr id="94" name="Rectangle 93"/>
          <p:cNvSpPr/>
          <p:nvPr/>
        </p:nvSpPr>
        <p:spPr>
          <a:xfrm>
            <a:off x="2395225" y="3585173"/>
            <a:ext cx="2345514" cy="338554"/>
          </a:xfrm>
          <a:prstGeom prst="rect">
            <a:avLst/>
          </a:prstGeom>
        </p:spPr>
        <p:txBody>
          <a:bodyPr wrap="none">
            <a:spAutoFit/>
          </a:bodyPr>
          <a:lstStyle/>
          <a:p>
            <a:r>
              <a:rPr lang="en-US" sz="1600" b="1" u="sng" kern="0" dirty="0">
                <a:solidFill>
                  <a:srgbClr val="002060"/>
                </a:solidFill>
                <a:latin typeface="Berlin Sans FB Demi" pitchFamily="34" charset="0"/>
                <a:cs typeface="Arial" panose="020B0604020202020204" pitchFamily="34" charset="0"/>
              </a:rPr>
              <a:t>VOLET ADMINISTRATIF</a:t>
            </a:r>
          </a:p>
        </p:txBody>
      </p:sp>
      <p:sp>
        <p:nvSpPr>
          <p:cNvPr id="95" name="Rectangle 94"/>
          <p:cNvSpPr/>
          <p:nvPr/>
        </p:nvSpPr>
        <p:spPr>
          <a:xfrm>
            <a:off x="2395225" y="5222321"/>
            <a:ext cx="1505540" cy="338554"/>
          </a:xfrm>
          <a:prstGeom prst="rect">
            <a:avLst/>
          </a:prstGeom>
        </p:spPr>
        <p:txBody>
          <a:bodyPr wrap="none">
            <a:spAutoFit/>
          </a:bodyPr>
          <a:lstStyle/>
          <a:p>
            <a:r>
              <a:rPr lang="en-US" sz="1600" b="1" u="sng" kern="0" dirty="0">
                <a:solidFill>
                  <a:srgbClr val="002060"/>
                </a:solidFill>
                <a:latin typeface="Berlin Sans FB Demi" pitchFamily="34" charset="0"/>
                <a:cs typeface="Arial" panose="020B0604020202020204" pitchFamily="34" charset="0"/>
              </a:rPr>
              <a:t>VOLET FISCAL</a:t>
            </a:r>
          </a:p>
        </p:txBody>
      </p:sp>
      <p:sp>
        <p:nvSpPr>
          <p:cNvPr id="96" name="Rectangle 95"/>
          <p:cNvSpPr/>
          <p:nvPr/>
        </p:nvSpPr>
        <p:spPr>
          <a:xfrm>
            <a:off x="2375814" y="2310849"/>
            <a:ext cx="9162128" cy="646331"/>
          </a:xfrm>
          <a:prstGeom prst="rect">
            <a:avLst/>
          </a:prstGeom>
        </p:spPr>
        <p:txBody>
          <a:bodyPr wrap="square">
            <a:spAutoFit/>
          </a:bodyPr>
          <a:lstStyle/>
          <a:p>
            <a:pPr algn="just"/>
            <a:r>
              <a:rPr lang="fr-FR" b="1" kern="0" dirty="0">
                <a:cs typeface="Arial" panose="020B0604020202020204" pitchFamily="34" charset="0"/>
              </a:rPr>
              <a:t>Présentation des termes de référence : contexte, objectif et étendue de la mission, durée, périodes et livrables de la mission ainsi que l’équipe à mobiliser pour cette mission.</a:t>
            </a:r>
            <a:r>
              <a:rPr lang="en-US" b="1" kern="0" dirty="0">
                <a:cs typeface="Arial" panose="020B0604020202020204" pitchFamily="34" charset="0"/>
              </a:rPr>
              <a:t>  </a:t>
            </a:r>
            <a:endParaRPr lang="en-US" b="1" dirty="0"/>
          </a:p>
        </p:txBody>
      </p:sp>
      <p:sp>
        <p:nvSpPr>
          <p:cNvPr id="97" name="Rectangle 96"/>
          <p:cNvSpPr/>
          <p:nvPr/>
        </p:nvSpPr>
        <p:spPr>
          <a:xfrm>
            <a:off x="2401337" y="3985068"/>
            <a:ext cx="9136605" cy="369332"/>
          </a:xfrm>
          <a:prstGeom prst="rect">
            <a:avLst/>
          </a:prstGeom>
        </p:spPr>
        <p:txBody>
          <a:bodyPr wrap="square">
            <a:spAutoFit/>
          </a:bodyPr>
          <a:lstStyle/>
          <a:p>
            <a:pPr algn="just"/>
            <a:r>
              <a:rPr lang="fr-FR" b="1" kern="0" dirty="0">
                <a:cs typeface="Arial" panose="020B0604020202020204" pitchFamily="34" charset="0"/>
              </a:rPr>
              <a:t>Description du processus de passation des marchés selon les lignes directrices de MCC.</a:t>
            </a:r>
          </a:p>
        </p:txBody>
      </p:sp>
      <p:sp>
        <p:nvSpPr>
          <p:cNvPr id="98" name="Rectangle 97"/>
          <p:cNvSpPr/>
          <p:nvPr/>
        </p:nvSpPr>
        <p:spPr>
          <a:xfrm>
            <a:off x="2375814" y="5621893"/>
            <a:ext cx="7474461" cy="369332"/>
          </a:xfrm>
          <a:prstGeom prst="rect">
            <a:avLst/>
          </a:prstGeom>
        </p:spPr>
        <p:txBody>
          <a:bodyPr wrap="square">
            <a:spAutoFit/>
          </a:bodyPr>
          <a:lstStyle/>
          <a:p>
            <a:pPr algn="just"/>
            <a:r>
              <a:rPr lang="fr-FR" b="1" kern="0" dirty="0">
                <a:cs typeface="Arial" panose="020B0604020202020204" pitchFamily="34" charset="0"/>
              </a:rPr>
              <a:t>Présentation des dispositions fiscales pour les consultants.</a:t>
            </a:r>
          </a:p>
        </p:txBody>
      </p:sp>
    </p:spTree>
    <p:extLst>
      <p:ext uri="{BB962C8B-B14F-4D97-AF65-F5344CB8AC3E}">
        <p14:creationId xmlns:p14="http://schemas.microsoft.com/office/powerpoint/2010/main" val="31052863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blip>
          <a:srcRect t="33898" r="24347"/>
          <a:stretch/>
        </p:blipFill>
        <p:spPr>
          <a:xfrm>
            <a:off x="9477835" y="5108676"/>
            <a:ext cx="3966703" cy="2454174"/>
          </a:xfrm>
          <a:prstGeom prst="rect">
            <a:avLst/>
          </a:prstGeom>
        </p:spPr>
      </p:pic>
      <p:sp>
        <p:nvSpPr>
          <p:cNvPr id="2" name="Slide Number Placeholder 1"/>
          <p:cNvSpPr>
            <a:spLocks noGrp="1"/>
          </p:cNvSpPr>
          <p:nvPr>
            <p:ph type="sldNum" sz="quarter" idx="7"/>
          </p:nvPr>
        </p:nvSpPr>
        <p:spPr>
          <a:xfrm>
            <a:off x="10151269" y="7286625"/>
            <a:ext cx="3092244" cy="215444"/>
          </a:xfrm>
        </p:spPr>
        <p:txBody>
          <a:bodyPr/>
          <a:lstStyle/>
          <a:p>
            <a:r>
              <a:rPr lang="fr-FR" sz="1400" b="1" dirty="0">
                <a:solidFill>
                  <a:schemeClr val="accent2">
                    <a:lumMod val="50000"/>
                  </a:schemeClr>
                </a:solidFill>
              </a:rPr>
              <a:t>-</a:t>
            </a:r>
            <a:fld id="{B6F15528-21DE-4FAA-801E-634DDDAF4B2B}" type="slidenum">
              <a:rPr lang="fr-FR" sz="1400" b="1" smtClean="0">
                <a:solidFill>
                  <a:schemeClr val="accent2">
                    <a:lumMod val="50000"/>
                  </a:schemeClr>
                </a:solidFill>
              </a:rPr>
              <a:t>20</a:t>
            </a:fld>
            <a:r>
              <a:rPr lang="fr-FR" sz="1400" b="1" dirty="0">
                <a:solidFill>
                  <a:schemeClr val="accent2">
                    <a:lumMod val="50000"/>
                  </a:schemeClr>
                </a:solidFill>
              </a:rPr>
              <a:t>-</a:t>
            </a:r>
          </a:p>
        </p:txBody>
      </p:sp>
      <p:sp>
        <p:nvSpPr>
          <p:cNvPr id="5" name="Rectangle 4"/>
          <p:cNvSpPr/>
          <p:nvPr/>
        </p:nvSpPr>
        <p:spPr>
          <a:xfrm>
            <a:off x="0" y="0"/>
            <a:ext cx="13444538" cy="885825"/>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5" tIns="57483" rIns="114965" bIns="57483" numCol="1" spcCol="0" rtlCol="0" fromWordArt="0" anchor="ctr" anchorCtr="0" forceAA="0" compatLnSpc="1">
            <a:prstTxWarp prst="textNoShape">
              <a:avLst/>
            </a:prstTxWarp>
            <a:noAutofit/>
          </a:bodyPr>
          <a:lstStyle/>
          <a:p>
            <a:pPr algn="ctr"/>
            <a:r>
              <a:rPr lang="fr-FR" sz="3200" b="1" dirty="0"/>
              <a:t>2. Volet Administratif : </a:t>
            </a:r>
            <a:r>
              <a:rPr lang="fr-FR" sz="3200" b="1" dirty="0">
                <a:solidFill>
                  <a:srgbClr val="FFC000"/>
                </a:solidFill>
              </a:rPr>
              <a:t>Critères de sélections</a:t>
            </a:r>
          </a:p>
        </p:txBody>
      </p:sp>
      <p:sp>
        <p:nvSpPr>
          <p:cNvPr id="10" name="Chevron 9"/>
          <p:cNvSpPr/>
          <p:nvPr/>
        </p:nvSpPr>
        <p:spPr>
          <a:xfrm>
            <a:off x="2207372" y="1214618"/>
            <a:ext cx="9052606" cy="555862"/>
          </a:xfrm>
          <a:prstGeom prst="chevron">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2000" b="1" dirty="0"/>
              <a:t>Critères obligatoires </a:t>
            </a:r>
          </a:p>
        </p:txBody>
      </p:sp>
      <p:graphicFrame>
        <p:nvGraphicFramePr>
          <p:cNvPr id="11" name="Table 4"/>
          <p:cNvGraphicFramePr>
            <a:graphicFrameLocks noGrp="1"/>
          </p:cNvGraphicFramePr>
          <p:nvPr>
            <p:extLst>
              <p:ext uri="{D42A27DB-BD31-4B8C-83A1-F6EECF244321}">
                <p14:modId xmlns:p14="http://schemas.microsoft.com/office/powerpoint/2010/main" val="3436723633"/>
              </p:ext>
            </p:extLst>
          </p:nvPr>
        </p:nvGraphicFramePr>
        <p:xfrm>
          <a:off x="2207372" y="2068088"/>
          <a:ext cx="7845873" cy="2551089"/>
        </p:xfrm>
        <a:graphic>
          <a:graphicData uri="http://schemas.openxmlformats.org/drawingml/2006/table">
            <a:tbl>
              <a:tblPr firstRow="1" firstCol="1" bandRow="1">
                <a:tableStyleId>{5C22544A-7EE6-4342-B048-85BDC9FD1C3A}</a:tableStyleId>
              </a:tblPr>
              <a:tblGrid>
                <a:gridCol w="2557648">
                  <a:extLst>
                    <a:ext uri="{9D8B030D-6E8A-4147-A177-3AD203B41FA5}">
                      <a16:colId xmlns:a16="http://schemas.microsoft.com/office/drawing/2014/main" xmlns="" val="20000"/>
                    </a:ext>
                  </a:extLst>
                </a:gridCol>
                <a:gridCol w="5288225">
                  <a:extLst>
                    <a:ext uri="{9D8B030D-6E8A-4147-A177-3AD203B41FA5}">
                      <a16:colId xmlns:a16="http://schemas.microsoft.com/office/drawing/2014/main" xmlns="" val="20001"/>
                    </a:ext>
                  </a:extLst>
                </a:gridCol>
              </a:tblGrid>
              <a:tr h="137325">
                <a:tc>
                  <a:txBody>
                    <a:bodyPr/>
                    <a:lstStyle/>
                    <a:p>
                      <a:pPr algn="ctr">
                        <a:spcAft>
                          <a:spcPts val="0"/>
                        </a:spcAft>
                      </a:pPr>
                      <a:r>
                        <a:rPr lang="fr-FR" sz="2000" dirty="0">
                          <a:solidFill>
                            <a:srgbClr val="002060"/>
                          </a:solidFill>
                          <a:effectLst/>
                        </a:rPr>
                        <a:t>Réf</a:t>
                      </a:r>
                      <a:endParaRPr lang="fr-FR" sz="2000" dirty="0">
                        <a:solidFill>
                          <a:srgbClr val="002060"/>
                        </a:solidFill>
                        <a:effectLst/>
                        <a:latin typeface="Times New Roman" panose="02020603050405020304" pitchFamily="18" charset="0"/>
                        <a:ea typeface="SimSun" panose="02010600030101010101" pitchFamily="2" charset="-122"/>
                      </a:endParaRPr>
                    </a:p>
                  </a:txBody>
                  <a:tcPr marL="49018" marR="49018"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pPr algn="ctr">
                        <a:spcAft>
                          <a:spcPts val="0"/>
                        </a:spcAft>
                      </a:pPr>
                      <a:r>
                        <a:rPr lang="fr-FR" sz="2000" dirty="0">
                          <a:solidFill>
                            <a:srgbClr val="002060"/>
                          </a:solidFill>
                          <a:effectLst/>
                        </a:rPr>
                        <a:t>Éléments</a:t>
                      </a:r>
                      <a:endParaRPr lang="fr-FR" sz="2000" dirty="0">
                        <a:solidFill>
                          <a:srgbClr val="002060"/>
                        </a:solidFill>
                        <a:effectLst/>
                        <a:latin typeface="Times New Roman" panose="02020603050405020304" pitchFamily="18" charset="0"/>
                        <a:ea typeface="SimSun" panose="02010600030101010101" pitchFamily="2" charset="-122"/>
                      </a:endParaRPr>
                    </a:p>
                  </a:txBody>
                  <a:tcPr marL="49018" marR="49018"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extLst>
                  <a:ext uri="{0D108BD9-81ED-4DB2-BD59-A6C34878D82A}">
                    <a16:rowId xmlns:a16="http://schemas.microsoft.com/office/drawing/2014/main" xmlns="" val="10000"/>
                  </a:ext>
                </a:extLst>
              </a:tr>
              <a:tr h="1179937">
                <a:tc>
                  <a:txBody>
                    <a:bodyPr/>
                    <a:lstStyle/>
                    <a:p>
                      <a:pPr marL="457200" indent="-457200" algn="just">
                        <a:spcBef>
                          <a:spcPts val="300"/>
                        </a:spcBef>
                        <a:spcAft>
                          <a:spcPts val="600"/>
                        </a:spcAft>
                        <a:tabLst>
                          <a:tab pos="457200" algn="l"/>
                          <a:tab pos="449580" algn="l"/>
                        </a:tabLst>
                      </a:pPr>
                      <a:r>
                        <a:rPr lang="fr-FR" sz="1800">
                          <a:effectLst/>
                          <a:latin typeface="Calibri" panose="020F0502020204030204" pitchFamily="34" charset="0"/>
                          <a:ea typeface="SimSun" panose="02010600030101010101" pitchFamily="2" charset="-122"/>
                        </a:rPr>
                        <a:t>Critère obligatoire 1</a:t>
                      </a:r>
                      <a:endParaRPr lang="fr-FR" sz="18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pPr marL="457200" indent="-457200" algn="just">
                        <a:spcBef>
                          <a:spcPts val="300"/>
                        </a:spcBef>
                        <a:spcAft>
                          <a:spcPts val="600"/>
                        </a:spcAft>
                        <a:tabLst>
                          <a:tab pos="457200" algn="l"/>
                          <a:tab pos="449580" algn="l"/>
                        </a:tabLst>
                      </a:pPr>
                      <a:r>
                        <a:rPr lang="fr-FR" sz="1800" dirty="0">
                          <a:effectLst/>
                          <a:latin typeface="Calibri" panose="020F0502020204030204" pitchFamily="34" charset="0"/>
                          <a:ea typeface="SimSun" panose="02010600030101010101" pitchFamily="2" charset="-122"/>
                        </a:rPr>
                        <a:t>Maîtrise de la langue française et anglaise pour le chef</a:t>
                      </a:r>
                    </a:p>
                    <a:p>
                      <a:pPr marL="457200" indent="-457200" algn="just">
                        <a:spcBef>
                          <a:spcPts val="300"/>
                        </a:spcBef>
                        <a:spcAft>
                          <a:spcPts val="600"/>
                        </a:spcAft>
                        <a:tabLst>
                          <a:tab pos="457200" algn="l"/>
                          <a:tab pos="449580" algn="l"/>
                        </a:tabLst>
                      </a:pPr>
                      <a:r>
                        <a:rPr lang="fr-FR" sz="1800" dirty="0">
                          <a:effectLst/>
                          <a:latin typeface="Calibri" panose="020F0502020204030204" pitchFamily="34" charset="0"/>
                          <a:ea typeface="SimSun" panose="02010600030101010101" pitchFamily="2" charset="-122"/>
                        </a:rPr>
                        <a:t>du projet</a:t>
                      </a:r>
                      <a:endParaRPr lang="fr-FR" sz="1800"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extLst>
                  <a:ext uri="{0D108BD9-81ED-4DB2-BD59-A6C34878D82A}">
                    <a16:rowId xmlns:a16="http://schemas.microsoft.com/office/drawing/2014/main" xmlns="" val="10001"/>
                  </a:ext>
                </a:extLst>
              </a:tr>
              <a:tr h="1066352">
                <a:tc>
                  <a:txBody>
                    <a:bodyPr/>
                    <a:lstStyle/>
                    <a:p>
                      <a:pPr marL="457200" indent="-457200" algn="just">
                        <a:spcBef>
                          <a:spcPts val="300"/>
                        </a:spcBef>
                        <a:spcAft>
                          <a:spcPts val="600"/>
                        </a:spcAft>
                        <a:tabLst>
                          <a:tab pos="457200" algn="l"/>
                          <a:tab pos="449580" algn="l"/>
                        </a:tabLst>
                      </a:pPr>
                      <a:r>
                        <a:rPr lang="fr-FR" sz="1800" dirty="0">
                          <a:effectLst/>
                          <a:latin typeface="Calibri" panose="020F0502020204030204" pitchFamily="34" charset="0"/>
                          <a:ea typeface="SimSun" panose="02010600030101010101" pitchFamily="2" charset="-122"/>
                        </a:rPr>
                        <a:t>Critère obligatoire 2</a:t>
                      </a:r>
                      <a:endParaRPr lang="fr-FR" sz="1800"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pPr marL="457200" indent="-457200" algn="just">
                        <a:spcBef>
                          <a:spcPts val="300"/>
                        </a:spcBef>
                        <a:spcAft>
                          <a:spcPts val="600"/>
                        </a:spcAft>
                        <a:tabLst>
                          <a:tab pos="457200" algn="l"/>
                          <a:tab pos="449580" algn="l"/>
                        </a:tabLst>
                      </a:pPr>
                      <a:r>
                        <a:rPr lang="fr-FR" sz="1800" dirty="0">
                          <a:effectLst/>
                          <a:latin typeface="Calibri" panose="020F0502020204030204" pitchFamily="34" charset="0"/>
                          <a:ea typeface="SimSun" panose="02010600030101010101" pitchFamily="2" charset="-122"/>
                        </a:rPr>
                        <a:t>Maîtrise de la langue française et arabe pour les 6 les</a:t>
                      </a:r>
                    </a:p>
                    <a:p>
                      <a:pPr marL="457200" indent="-457200" algn="just">
                        <a:spcBef>
                          <a:spcPts val="300"/>
                        </a:spcBef>
                        <a:spcAft>
                          <a:spcPts val="600"/>
                        </a:spcAft>
                        <a:tabLst>
                          <a:tab pos="457200" algn="l"/>
                          <a:tab pos="449580" algn="l"/>
                        </a:tabLst>
                      </a:pPr>
                      <a:r>
                        <a:rPr lang="fr-FR" sz="1800" dirty="0">
                          <a:effectLst/>
                          <a:latin typeface="Calibri" panose="020F0502020204030204" pitchFamily="34" charset="0"/>
                          <a:ea typeface="SimSun" panose="02010600030101010101" pitchFamily="2" charset="-122"/>
                        </a:rPr>
                        <a:t>autres experts </a:t>
                      </a:r>
                      <a:endParaRPr lang="fr-FR" sz="1800"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40861648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blip>
          <a:srcRect t="33898" r="24347"/>
          <a:stretch/>
        </p:blipFill>
        <p:spPr>
          <a:xfrm>
            <a:off x="9477835" y="5108676"/>
            <a:ext cx="3966703" cy="2454174"/>
          </a:xfrm>
          <a:prstGeom prst="rect">
            <a:avLst/>
          </a:prstGeom>
        </p:spPr>
      </p:pic>
      <p:sp>
        <p:nvSpPr>
          <p:cNvPr id="2" name="Slide Number Placeholder 1"/>
          <p:cNvSpPr>
            <a:spLocks noGrp="1"/>
          </p:cNvSpPr>
          <p:nvPr>
            <p:ph type="sldNum" sz="quarter" idx="7"/>
          </p:nvPr>
        </p:nvSpPr>
        <p:spPr>
          <a:xfrm>
            <a:off x="10151269" y="7286625"/>
            <a:ext cx="3092244" cy="215444"/>
          </a:xfrm>
        </p:spPr>
        <p:txBody>
          <a:bodyPr/>
          <a:lstStyle/>
          <a:p>
            <a:r>
              <a:rPr lang="fr-FR" sz="1400" b="1" dirty="0">
                <a:solidFill>
                  <a:schemeClr val="accent2">
                    <a:lumMod val="50000"/>
                  </a:schemeClr>
                </a:solidFill>
              </a:rPr>
              <a:t>-</a:t>
            </a:r>
            <a:fld id="{B6F15528-21DE-4FAA-801E-634DDDAF4B2B}" type="slidenum">
              <a:rPr lang="fr-FR" sz="1400" b="1" smtClean="0">
                <a:solidFill>
                  <a:schemeClr val="accent2">
                    <a:lumMod val="50000"/>
                  </a:schemeClr>
                </a:solidFill>
              </a:rPr>
              <a:t>21</a:t>
            </a:fld>
            <a:r>
              <a:rPr lang="fr-FR" sz="1400" b="1" dirty="0">
                <a:solidFill>
                  <a:schemeClr val="accent2">
                    <a:lumMod val="50000"/>
                  </a:schemeClr>
                </a:solidFill>
              </a:rPr>
              <a:t>-</a:t>
            </a:r>
          </a:p>
        </p:txBody>
      </p:sp>
      <p:sp>
        <p:nvSpPr>
          <p:cNvPr id="5" name="Rectangle 4"/>
          <p:cNvSpPr/>
          <p:nvPr/>
        </p:nvSpPr>
        <p:spPr>
          <a:xfrm>
            <a:off x="0" y="0"/>
            <a:ext cx="13444538" cy="885825"/>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5" tIns="57483" rIns="114965" bIns="57483" numCol="1" spcCol="0" rtlCol="0" fromWordArt="0" anchor="ctr" anchorCtr="0" forceAA="0" compatLnSpc="1">
            <a:prstTxWarp prst="textNoShape">
              <a:avLst/>
            </a:prstTxWarp>
            <a:noAutofit/>
          </a:bodyPr>
          <a:lstStyle/>
          <a:p>
            <a:pPr algn="ctr"/>
            <a:r>
              <a:rPr lang="fr-FR" sz="3200" b="1" dirty="0"/>
              <a:t>2. Volet Administratif : </a:t>
            </a:r>
            <a:r>
              <a:rPr lang="fr-FR" sz="3200" b="1" dirty="0">
                <a:solidFill>
                  <a:srgbClr val="FFC000"/>
                </a:solidFill>
              </a:rPr>
              <a:t>Critères de sélections</a:t>
            </a:r>
          </a:p>
        </p:txBody>
      </p:sp>
      <p:sp>
        <p:nvSpPr>
          <p:cNvPr id="10" name="Chevron 9"/>
          <p:cNvSpPr/>
          <p:nvPr/>
        </p:nvSpPr>
        <p:spPr>
          <a:xfrm>
            <a:off x="2207372" y="1214618"/>
            <a:ext cx="9052606" cy="555862"/>
          </a:xfrm>
          <a:prstGeom prst="chevron">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2000" b="1" dirty="0"/>
              <a:t>Documents administratifs à soumettre</a:t>
            </a:r>
          </a:p>
        </p:txBody>
      </p:sp>
      <p:sp>
        <p:nvSpPr>
          <p:cNvPr id="3" name="Rectangle 2"/>
          <p:cNvSpPr/>
          <p:nvPr/>
        </p:nvSpPr>
        <p:spPr>
          <a:xfrm>
            <a:off x="2797969" y="2608925"/>
            <a:ext cx="7848600" cy="2862322"/>
          </a:xfrm>
          <a:prstGeom prst="rect">
            <a:avLst/>
          </a:prstGeom>
        </p:spPr>
        <p:txBody>
          <a:bodyPr wrap="square">
            <a:spAutoFit/>
          </a:bodyPr>
          <a:lstStyle/>
          <a:p>
            <a:pPr indent="-285750" algn="just">
              <a:lnSpc>
                <a:spcPct val="90000"/>
              </a:lnSpc>
              <a:buFont typeface="Wingdings" panose="05000000000000000000" pitchFamily="2" charset="2"/>
              <a:buChar char="§"/>
            </a:pPr>
            <a:r>
              <a:rPr lang="fr-FR" altLang="fr-FR" sz="2000" b="1" kern="0" dirty="0">
                <a:solidFill>
                  <a:srgbClr val="002060"/>
                </a:solidFill>
                <a:latin typeface="Trebuchet MS"/>
                <a:cs typeface="Trebuchet MS"/>
              </a:rPr>
              <a:t>Le pouvoir de signature, les documents indiquant le statut juridique (Statut de l’Entreprise), les contrats de coentreprise ou d’association (le cas échéant).</a:t>
            </a:r>
          </a:p>
          <a:p>
            <a:pPr indent="-285750" algn="just">
              <a:lnSpc>
                <a:spcPct val="90000"/>
              </a:lnSpc>
              <a:buFont typeface="Wingdings" panose="05000000000000000000" pitchFamily="2" charset="2"/>
              <a:buChar char="§"/>
            </a:pPr>
            <a:endParaRPr lang="fr-FR" altLang="fr-FR" sz="2000" b="1" kern="0" dirty="0">
              <a:solidFill>
                <a:srgbClr val="002060"/>
              </a:solidFill>
              <a:latin typeface="Trebuchet MS"/>
              <a:cs typeface="Trebuchet MS"/>
            </a:endParaRPr>
          </a:p>
          <a:p>
            <a:pPr indent="-285750" algn="just">
              <a:lnSpc>
                <a:spcPct val="90000"/>
              </a:lnSpc>
              <a:buFont typeface="Wingdings" panose="05000000000000000000" pitchFamily="2" charset="2"/>
              <a:buChar char="§"/>
            </a:pPr>
            <a:r>
              <a:rPr lang="fr-FR" altLang="fr-FR" sz="2000" b="1" kern="0" dirty="0">
                <a:solidFill>
                  <a:srgbClr val="002060"/>
                </a:solidFill>
                <a:latin typeface="Trebuchet MS"/>
                <a:cs typeface="Trebuchet MS"/>
              </a:rPr>
              <a:t> Les Formulaires Types sont fournis dans la Section 4A du dossier de Demande de proposition («Proposition Technique »).</a:t>
            </a:r>
          </a:p>
          <a:p>
            <a:pPr indent="-285750" algn="just">
              <a:lnSpc>
                <a:spcPct val="90000"/>
              </a:lnSpc>
              <a:buFont typeface="Wingdings" panose="05000000000000000000" pitchFamily="2" charset="2"/>
              <a:buChar char="§"/>
            </a:pPr>
            <a:endParaRPr lang="fr-FR" altLang="fr-FR" sz="2000" b="1" kern="0" dirty="0">
              <a:solidFill>
                <a:srgbClr val="002060"/>
              </a:solidFill>
              <a:latin typeface="Trebuchet MS"/>
              <a:cs typeface="Trebuchet MS"/>
            </a:endParaRPr>
          </a:p>
          <a:p>
            <a:pPr indent="-285750" algn="just">
              <a:lnSpc>
                <a:spcPct val="90000"/>
              </a:lnSpc>
              <a:buFont typeface="Wingdings" panose="05000000000000000000" pitchFamily="2" charset="2"/>
              <a:buChar char="§"/>
            </a:pPr>
            <a:r>
              <a:rPr lang="fr-FR" sz="2000" b="1" kern="0" dirty="0">
                <a:solidFill>
                  <a:srgbClr val="002060"/>
                </a:solidFill>
                <a:latin typeface="Trebuchet MS"/>
                <a:cs typeface="Trebuchet MS"/>
              </a:rPr>
              <a:t> La Proposition technique ne doit inclure aucune information financière autre que l’information spécifiée dans le Formulaire TECH-2A. </a:t>
            </a:r>
          </a:p>
        </p:txBody>
      </p:sp>
      <p:sp>
        <p:nvSpPr>
          <p:cNvPr id="9" name="Rectangle 8"/>
          <p:cNvSpPr/>
          <p:nvPr/>
        </p:nvSpPr>
        <p:spPr>
          <a:xfrm>
            <a:off x="2607470" y="2424204"/>
            <a:ext cx="8229600" cy="3643222"/>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9430562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blip>
          <a:srcRect t="33898" r="24347"/>
          <a:stretch/>
        </p:blipFill>
        <p:spPr>
          <a:xfrm>
            <a:off x="9477835" y="5108676"/>
            <a:ext cx="3966703" cy="2454174"/>
          </a:xfrm>
          <a:prstGeom prst="rect">
            <a:avLst/>
          </a:prstGeom>
        </p:spPr>
      </p:pic>
      <p:sp>
        <p:nvSpPr>
          <p:cNvPr id="2" name="Slide Number Placeholder 1"/>
          <p:cNvSpPr>
            <a:spLocks noGrp="1"/>
          </p:cNvSpPr>
          <p:nvPr>
            <p:ph type="sldNum" sz="quarter" idx="7"/>
          </p:nvPr>
        </p:nvSpPr>
        <p:spPr>
          <a:xfrm>
            <a:off x="10151269" y="7286625"/>
            <a:ext cx="3092244" cy="215444"/>
          </a:xfrm>
        </p:spPr>
        <p:txBody>
          <a:bodyPr/>
          <a:lstStyle/>
          <a:p>
            <a:r>
              <a:rPr lang="fr-FR" sz="1400" b="1" dirty="0">
                <a:solidFill>
                  <a:schemeClr val="accent2">
                    <a:lumMod val="50000"/>
                  </a:schemeClr>
                </a:solidFill>
              </a:rPr>
              <a:t>-</a:t>
            </a:r>
            <a:fld id="{B6F15528-21DE-4FAA-801E-634DDDAF4B2B}" type="slidenum">
              <a:rPr lang="fr-FR" sz="1400" b="1" smtClean="0">
                <a:solidFill>
                  <a:schemeClr val="accent2">
                    <a:lumMod val="50000"/>
                  </a:schemeClr>
                </a:solidFill>
              </a:rPr>
              <a:t>22</a:t>
            </a:fld>
            <a:r>
              <a:rPr lang="fr-FR" sz="1400" b="1" dirty="0">
                <a:solidFill>
                  <a:schemeClr val="accent2">
                    <a:lumMod val="50000"/>
                  </a:schemeClr>
                </a:solidFill>
              </a:rPr>
              <a:t>-</a:t>
            </a:r>
          </a:p>
        </p:txBody>
      </p:sp>
      <p:sp>
        <p:nvSpPr>
          <p:cNvPr id="5" name="Rectangle 4"/>
          <p:cNvSpPr/>
          <p:nvPr/>
        </p:nvSpPr>
        <p:spPr>
          <a:xfrm>
            <a:off x="0" y="0"/>
            <a:ext cx="13444538" cy="885825"/>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5" tIns="57483" rIns="114965" bIns="57483" numCol="1" spcCol="0" rtlCol="0" fromWordArt="0" anchor="ctr" anchorCtr="0" forceAA="0" compatLnSpc="1">
            <a:prstTxWarp prst="textNoShape">
              <a:avLst/>
            </a:prstTxWarp>
            <a:noAutofit/>
          </a:bodyPr>
          <a:lstStyle/>
          <a:p>
            <a:pPr algn="ctr"/>
            <a:r>
              <a:rPr lang="fr-FR" sz="3200" b="1" dirty="0"/>
              <a:t>2. Volet Administratif : </a:t>
            </a:r>
            <a:r>
              <a:rPr lang="fr-FR" sz="3200" b="1" dirty="0">
                <a:solidFill>
                  <a:srgbClr val="FFC000"/>
                </a:solidFill>
              </a:rPr>
              <a:t>Forme et contenu</a:t>
            </a:r>
          </a:p>
        </p:txBody>
      </p:sp>
      <p:sp>
        <p:nvSpPr>
          <p:cNvPr id="10" name="Chevron 9"/>
          <p:cNvSpPr/>
          <p:nvPr/>
        </p:nvSpPr>
        <p:spPr>
          <a:xfrm>
            <a:off x="2207372" y="1214618"/>
            <a:ext cx="9052606" cy="555862"/>
          </a:xfrm>
          <a:prstGeom prst="chevron">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2000" b="1" dirty="0"/>
              <a:t>Proposition financière</a:t>
            </a:r>
          </a:p>
        </p:txBody>
      </p:sp>
      <p:sp>
        <p:nvSpPr>
          <p:cNvPr id="3" name="Rectangle 2"/>
          <p:cNvSpPr/>
          <p:nvPr/>
        </p:nvSpPr>
        <p:spPr>
          <a:xfrm>
            <a:off x="2314075" y="2399944"/>
            <a:ext cx="8839200" cy="4154984"/>
          </a:xfrm>
          <a:prstGeom prst="rect">
            <a:avLst/>
          </a:prstGeom>
        </p:spPr>
        <p:txBody>
          <a:bodyPr wrap="square">
            <a:spAutoFit/>
          </a:bodyPr>
          <a:lstStyle/>
          <a:p>
            <a:pPr indent="-285750" algn="just">
              <a:lnSpc>
                <a:spcPct val="90000"/>
              </a:lnSpc>
              <a:spcAft>
                <a:spcPts val="1200"/>
              </a:spcAft>
              <a:buFont typeface="Wingdings" panose="05000000000000000000" pitchFamily="2" charset="2"/>
              <a:buChar char="§"/>
            </a:pPr>
            <a:r>
              <a:rPr lang="fr-FR" altLang="fr-FR" sz="2000" b="1" kern="0" dirty="0">
                <a:solidFill>
                  <a:srgbClr val="002060"/>
                </a:solidFill>
                <a:latin typeface="Trebuchet MS"/>
                <a:cs typeface="Trebuchet MS"/>
              </a:rPr>
              <a:t>La Proposition financière du Consultant doit être préparée en utilisant les formulaires financiers fournis à la Section 4.B («Proposition Financière»). </a:t>
            </a:r>
          </a:p>
          <a:p>
            <a:pPr indent="-285750" algn="just">
              <a:lnSpc>
                <a:spcPct val="90000"/>
              </a:lnSpc>
              <a:spcAft>
                <a:spcPts val="1200"/>
              </a:spcAft>
              <a:buFont typeface="Wingdings" panose="05000000000000000000" pitchFamily="2" charset="2"/>
              <a:buChar char="§"/>
            </a:pPr>
            <a:r>
              <a:rPr lang="fr-FR" altLang="fr-FR" sz="2000" b="1" kern="0" dirty="0">
                <a:solidFill>
                  <a:srgbClr val="002060"/>
                </a:solidFill>
                <a:latin typeface="Trebuchet MS"/>
                <a:cs typeface="Trebuchet MS"/>
              </a:rPr>
              <a:t>Elle doit énumérer tous les coûts et impôts afférents à la mission, y compris la rémunération du Personnel (étranger et local, sur le terrain ou au siège/bureaux du Consultant), les frais de déplacements et les impôts.</a:t>
            </a:r>
          </a:p>
          <a:p>
            <a:pPr indent="-285750" algn="just">
              <a:lnSpc>
                <a:spcPct val="90000"/>
              </a:lnSpc>
              <a:spcAft>
                <a:spcPts val="1200"/>
              </a:spcAft>
              <a:buFont typeface="Wingdings" panose="05000000000000000000" pitchFamily="2" charset="2"/>
              <a:buChar char="§"/>
            </a:pPr>
            <a:r>
              <a:rPr lang="fr-FR" altLang="fr-FR" sz="2000" b="1" kern="0" dirty="0">
                <a:solidFill>
                  <a:srgbClr val="002060"/>
                </a:solidFill>
                <a:latin typeface="Trebuchet MS"/>
                <a:cs typeface="Trebuchet MS"/>
              </a:rPr>
              <a:t>L’offre financière des soumissionnaires devra inclure les services et les livrables pour les tâches de l’année de base et des trois périodes optionnelles indiquées dans les Termes de référence.</a:t>
            </a:r>
          </a:p>
          <a:p>
            <a:pPr indent="-285750" algn="just">
              <a:lnSpc>
                <a:spcPct val="90000"/>
              </a:lnSpc>
              <a:spcAft>
                <a:spcPts val="1200"/>
              </a:spcAft>
              <a:buFont typeface="Wingdings" panose="05000000000000000000" pitchFamily="2" charset="2"/>
              <a:buChar char="§"/>
            </a:pPr>
            <a:r>
              <a:rPr lang="fr-FR" altLang="fr-FR" sz="2000" b="1" kern="0" dirty="0">
                <a:solidFill>
                  <a:srgbClr val="002060"/>
                </a:solidFill>
                <a:latin typeface="Trebuchet MS"/>
                <a:cs typeface="Trebuchet MS"/>
              </a:rPr>
              <a:t>Il est supposé que l’ensemble des activités et éléments décrits dans la Proposition technique est inclus dans le prix proposé dans la Proposition financière.</a:t>
            </a:r>
          </a:p>
        </p:txBody>
      </p:sp>
      <p:sp>
        <p:nvSpPr>
          <p:cNvPr id="9" name="Rectangle 8"/>
          <p:cNvSpPr/>
          <p:nvPr/>
        </p:nvSpPr>
        <p:spPr>
          <a:xfrm>
            <a:off x="2207372" y="2115236"/>
            <a:ext cx="9052606" cy="47244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8924013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blip>
          <a:srcRect t="33898" r="24347"/>
          <a:stretch/>
        </p:blipFill>
        <p:spPr>
          <a:xfrm>
            <a:off x="9477835" y="5108676"/>
            <a:ext cx="3966703" cy="2454174"/>
          </a:xfrm>
          <a:prstGeom prst="rect">
            <a:avLst/>
          </a:prstGeom>
        </p:spPr>
      </p:pic>
      <p:sp>
        <p:nvSpPr>
          <p:cNvPr id="2" name="Slide Number Placeholder 1"/>
          <p:cNvSpPr>
            <a:spLocks noGrp="1"/>
          </p:cNvSpPr>
          <p:nvPr>
            <p:ph type="sldNum" sz="quarter" idx="7"/>
          </p:nvPr>
        </p:nvSpPr>
        <p:spPr>
          <a:xfrm>
            <a:off x="10151269" y="7286625"/>
            <a:ext cx="3092244" cy="215444"/>
          </a:xfrm>
        </p:spPr>
        <p:txBody>
          <a:bodyPr/>
          <a:lstStyle/>
          <a:p>
            <a:r>
              <a:rPr lang="fr-FR" sz="1400" b="1" dirty="0">
                <a:solidFill>
                  <a:schemeClr val="accent2">
                    <a:lumMod val="50000"/>
                  </a:schemeClr>
                </a:solidFill>
              </a:rPr>
              <a:t>-</a:t>
            </a:r>
            <a:fld id="{B6F15528-21DE-4FAA-801E-634DDDAF4B2B}" type="slidenum">
              <a:rPr lang="fr-FR" sz="1400" b="1" smtClean="0">
                <a:solidFill>
                  <a:schemeClr val="accent2">
                    <a:lumMod val="50000"/>
                  </a:schemeClr>
                </a:solidFill>
              </a:rPr>
              <a:t>23</a:t>
            </a:fld>
            <a:r>
              <a:rPr lang="fr-FR" sz="1400" b="1" dirty="0">
                <a:solidFill>
                  <a:schemeClr val="accent2">
                    <a:lumMod val="50000"/>
                  </a:schemeClr>
                </a:solidFill>
              </a:rPr>
              <a:t>-</a:t>
            </a:r>
          </a:p>
        </p:txBody>
      </p:sp>
      <p:sp>
        <p:nvSpPr>
          <p:cNvPr id="5" name="Rectangle 4"/>
          <p:cNvSpPr/>
          <p:nvPr/>
        </p:nvSpPr>
        <p:spPr>
          <a:xfrm>
            <a:off x="0" y="0"/>
            <a:ext cx="13444538" cy="885825"/>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5" tIns="57483" rIns="114965" bIns="57483" numCol="1" spcCol="0" rtlCol="0" fromWordArt="0" anchor="ctr" anchorCtr="0" forceAA="0" compatLnSpc="1">
            <a:prstTxWarp prst="textNoShape">
              <a:avLst/>
            </a:prstTxWarp>
            <a:noAutofit/>
          </a:bodyPr>
          <a:lstStyle/>
          <a:p>
            <a:pPr algn="ctr"/>
            <a:r>
              <a:rPr lang="fr-FR" sz="3200" b="1" dirty="0"/>
              <a:t>2. Volet Administratif : </a:t>
            </a:r>
            <a:r>
              <a:rPr lang="fr-FR" sz="3200" b="1" dirty="0">
                <a:solidFill>
                  <a:srgbClr val="FFC000"/>
                </a:solidFill>
              </a:rPr>
              <a:t>Évaluation des propositions </a:t>
            </a:r>
          </a:p>
        </p:txBody>
      </p:sp>
      <p:sp>
        <p:nvSpPr>
          <p:cNvPr id="3" name="Rectangle 2"/>
          <p:cNvSpPr/>
          <p:nvPr/>
        </p:nvSpPr>
        <p:spPr>
          <a:xfrm>
            <a:off x="2314075" y="2399944"/>
            <a:ext cx="8839200" cy="2246769"/>
          </a:xfrm>
          <a:prstGeom prst="rect">
            <a:avLst/>
          </a:prstGeom>
        </p:spPr>
        <p:txBody>
          <a:bodyPr wrap="square">
            <a:spAutoFit/>
          </a:bodyPr>
          <a:lstStyle/>
          <a:p>
            <a:pPr>
              <a:lnSpc>
                <a:spcPct val="150000"/>
              </a:lnSpc>
              <a:spcAft>
                <a:spcPts val="1200"/>
              </a:spcAft>
              <a:buFont typeface="Wingdings" panose="05000000000000000000" pitchFamily="2" charset="2"/>
              <a:buChar char="§"/>
            </a:pPr>
            <a:r>
              <a:rPr lang="fr-FR" altLang="fr-FR" sz="2000" dirty="0">
                <a:solidFill>
                  <a:srgbClr val="002060"/>
                </a:solidFill>
              </a:rPr>
              <a:t>Ouverture en séance publique des propositions financières des consultants ayant obtenu le score technique minimum de </a:t>
            </a:r>
            <a:r>
              <a:rPr lang="fr-FR" altLang="fr-FR" sz="2000" b="1" dirty="0">
                <a:solidFill>
                  <a:srgbClr val="002060"/>
                </a:solidFill>
              </a:rPr>
              <a:t>75</a:t>
            </a:r>
            <a:r>
              <a:rPr lang="fr-FR" altLang="fr-FR" sz="2000" dirty="0">
                <a:solidFill>
                  <a:srgbClr val="002060"/>
                </a:solidFill>
              </a:rPr>
              <a:t> points sur 100.</a:t>
            </a:r>
          </a:p>
          <a:p>
            <a:pPr>
              <a:lnSpc>
                <a:spcPct val="150000"/>
              </a:lnSpc>
              <a:spcAft>
                <a:spcPts val="1200"/>
              </a:spcAft>
              <a:buFont typeface="Wingdings" panose="05000000000000000000" pitchFamily="2" charset="2"/>
              <a:buChar char="§"/>
            </a:pPr>
            <a:r>
              <a:rPr lang="fr-FR" altLang="fr-FR" sz="2000" dirty="0">
                <a:solidFill>
                  <a:srgbClr val="002060"/>
                </a:solidFill>
              </a:rPr>
              <a:t> Attribution des scores financiers.</a:t>
            </a:r>
          </a:p>
          <a:p>
            <a:pPr>
              <a:lnSpc>
                <a:spcPct val="150000"/>
              </a:lnSpc>
              <a:spcAft>
                <a:spcPts val="1200"/>
              </a:spcAft>
              <a:buFont typeface="Wingdings" panose="05000000000000000000" pitchFamily="2" charset="2"/>
              <a:buChar char="§"/>
            </a:pPr>
            <a:r>
              <a:rPr lang="fr-FR" altLang="fr-FR" sz="2000" dirty="0">
                <a:solidFill>
                  <a:srgbClr val="002060"/>
                </a:solidFill>
              </a:rPr>
              <a:t> Attribution de la note combinée</a:t>
            </a:r>
          </a:p>
        </p:txBody>
      </p:sp>
      <p:sp>
        <p:nvSpPr>
          <p:cNvPr id="9" name="Rectangle 8"/>
          <p:cNvSpPr/>
          <p:nvPr/>
        </p:nvSpPr>
        <p:spPr>
          <a:xfrm>
            <a:off x="2207372" y="2115236"/>
            <a:ext cx="9052606" cy="3878095"/>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3226786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blip>
          <a:srcRect t="33898" r="24347"/>
          <a:stretch/>
        </p:blipFill>
        <p:spPr>
          <a:xfrm>
            <a:off x="9477835" y="5108676"/>
            <a:ext cx="3966703" cy="2454174"/>
          </a:xfrm>
          <a:prstGeom prst="rect">
            <a:avLst/>
          </a:prstGeom>
        </p:spPr>
      </p:pic>
      <p:sp>
        <p:nvSpPr>
          <p:cNvPr id="2" name="Slide Number Placeholder 1"/>
          <p:cNvSpPr>
            <a:spLocks noGrp="1"/>
          </p:cNvSpPr>
          <p:nvPr>
            <p:ph type="sldNum" sz="quarter" idx="7"/>
          </p:nvPr>
        </p:nvSpPr>
        <p:spPr>
          <a:xfrm>
            <a:off x="10151269" y="7286625"/>
            <a:ext cx="3092244" cy="215444"/>
          </a:xfrm>
        </p:spPr>
        <p:txBody>
          <a:bodyPr/>
          <a:lstStyle/>
          <a:p>
            <a:r>
              <a:rPr lang="fr-FR" sz="1400" b="1" dirty="0">
                <a:solidFill>
                  <a:schemeClr val="accent2">
                    <a:lumMod val="50000"/>
                  </a:schemeClr>
                </a:solidFill>
              </a:rPr>
              <a:t>-</a:t>
            </a:r>
            <a:fld id="{B6F15528-21DE-4FAA-801E-634DDDAF4B2B}" type="slidenum">
              <a:rPr lang="fr-FR" sz="1400" b="1" smtClean="0">
                <a:solidFill>
                  <a:schemeClr val="accent2">
                    <a:lumMod val="50000"/>
                  </a:schemeClr>
                </a:solidFill>
              </a:rPr>
              <a:t>24</a:t>
            </a:fld>
            <a:r>
              <a:rPr lang="fr-FR" sz="1400" b="1" dirty="0">
                <a:solidFill>
                  <a:schemeClr val="accent2">
                    <a:lumMod val="50000"/>
                  </a:schemeClr>
                </a:solidFill>
              </a:rPr>
              <a:t>-</a:t>
            </a:r>
          </a:p>
        </p:txBody>
      </p:sp>
      <p:sp>
        <p:nvSpPr>
          <p:cNvPr id="5" name="Rectangle 4"/>
          <p:cNvSpPr/>
          <p:nvPr/>
        </p:nvSpPr>
        <p:spPr>
          <a:xfrm>
            <a:off x="0" y="0"/>
            <a:ext cx="13444538" cy="885825"/>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5" tIns="57483" rIns="114965" bIns="57483" numCol="1" spcCol="0" rtlCol="0" fromWordArt="0" anchor="ctr" anchorCtr="0" forceAA="0" compatLnSpc="1">
            <a:prstTxWarp prst="textNoShape">
              <a:avLst/>
            </a:prstTxWarp>
            <a:noAutofit/>
          </a:bodyPr>
          <a:lstStyle/>
          <a:p>
            <a:pPr algn="ctr"/>
            <a:r>
              <a:rPr lang="fr-FR" sz="3200" b="1" dirty="0"/>
              <a:t>2. Volet Administratif : </a:t>
            </a:r>
            <a:r>
              <a:rPr lang="fr-FR" sz="3200" b="1" dirty="0">
                <a:solidFill>
                  <a:srgbClr val="FFC000"/>
                </a:solidFill>
              </a:rPr>
              <a:t>Négociations</a:t>
            </a:r>
          </a:p>
        </p:txBody>
      </p:sp>
      <p:sp>
        <p:nvSpPr>
          <p:cNvPr id="3" name="Rectangle 2"/>
          <p:cNvSpPr/>
          <p:nvPr/>
        </p:nvSpPr>
        <p:spPr>
          <a:xfrm>
            <a:off x="2302669" y="1495425"/>
            <a:ext cx="8839200" cy="4610365"/>
          </a:xfrm>
          <a:prstGeom prst="rect">
            <a:avLst/>
          </a:prstGeom>
        </p:spPr>
        <p:txBody>
          <a:bodyPr wrap="square">
            <a:spAutoFit/>
          </a:bodyPr>
          <a:lstStyle/>
          <a:p>
            <a:pPr algn="just">
              <a:lnSpc>
                <a:spcPct val="150000"/>
              </a:lnSpc>
            </a:pPr>
            <a:r>
              <a:rPr lang="fr-FR" altLang="fr-FR" sz="2200" dirty="0">
                <a:solidFill>
                  <a:srgbClr val="002060"/>
                </a:solidFill>
              </a:rPr>
              <a:t>Avec le consultant ayant obtenu le score combiné le plus élevé, il sera envisagé: </a:t>
            </a:r>
          </a:p>
          <a:p>
            <a:pPr algn="just">
              <a:lnSpc>
                <a:spcPct val="150000"/>
              </a:lnSpc>
            </a:pPr>
            <a:endParaRPr lang="fr-FR" altLang="fr-FR" sz="2200" dirty="0">
              <a:solidFill>
                <a:srgbClr val="002060"/>
              </a:solidFill>
            </a:endParaRPr>
          </a:p>
          <a:p>
            <a:pPr lvl="1" algn="just">
              <a:lnSpc>
                <a:spcPct val="150000"/>
              </a:lnSpc>
              <a:buFont typeface="Wingdings" panose="05000000000000000000" pitchFamily="2" charset="2"/>
              <a:buChar char="§"/>
            </a:pPr>
            <a:r>
              <a:rPr lang="fr-FR" altLang="fr-FR" sz="2200" dirty="0">
                <a:solidFill>
                  <a:srgbClr val="002060"/>
                </a:solidFill>
              </a:rPr>
              <a:t>La négociation de la Proposition technique: elle pourra porter sur la démarche, la méthodologie envisagée, le plan de travail, l’organisation et la dotation en personnel,</a:t>
            </a:r>
          </a:p>
          <a:p>
            <a:pPr lvl="1" algn="just">
              <a:lnSpc>
                <a:spcPct val="150000"/>
              </a:lnSpc>
              <a:buFont typeface="Wingdings" panose="05000000000000000000" pitchFamily="2" charset="2"/>
              <a:buChar char="§"/>
            </a:pPr>
            <a:r>
              <a:rPr lang="fr-FR" altLang="fr-FR" sz="2200" dirty="0">
                <a:solidFill>
                  <a:srgbClr val="002060"/>
                </a:solidFill>
              </a:rPr>
              <a:t>La négociation de la Proposition financière : Les négociations financières ne porteront ni sur les taux de rémunération du personnel, ni sur d’autres taux unitaires proposés. </a:t>
            </a:r>
          </a:p>
        </p:txBody>
      </p:sp>
      <p:sp>
        <p:nvSpPr>
          <p:cNvPr id="9" name="Rectangle 8"/>
          <p:cNvSpPr/>
          <p:nvPr/>
        </p:nvSpPr>
        <p:spPr>
          <a:xfrm>
            <a:off x="2102620" y="1343025"/>
            <a:ext cx="9239297" cy="51171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0268813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blip>
          <a:srcRect t="33898" r="24347"/>
          <a:stretch/>
        </p:blipFill>
        <p:spPr>
          <a:xfrm>
            <a:off x="9477835" y="5108676"/>
            <a:ext cx="3966703" cy="2454174"/>
          </a:xfrm>
          <a:prstGeom prst="rect">
            <a:avLst/>
          </a:prstGeom>
        </p:spPr>
      </p:pic>
      <p:sp>
        <p:nvSpPr>
          <p:cNvPr id="2" name="Slide Number Placeholder 1"/>
          <p:cNvSpPr>
            <a:spLocks noGrp="1"/>
          </p:cNvSpPr>
          <p:nvPr>
            <p:ph type="sldNum" sz="quarter" idx="7"/>
          </p:nvPr>
        </p:nvSpPr>
        <p:spPr>
          <a:xfrm>
            <a:off x="10151269" y="7286625"/>
            <a:ext cx="3092244" cy="215444"/>
          </a:xfrm>
        </p:spPr>
        <p:txBody>
          <a:bodyPr/>
          <a:lstStyle/>
          <a:p>
            <a:r>
              <a:rPr lang="fr-FR" sz="1400" b="1" dirty="0">
                <a:solidFill>
                  <a:schemeClr val="accent2">
                    <a:lumMod val="50000"/>
                  </a:schemeClr>
                </a:solidFill>
              </a:rPr>
              <a:t>-</a:t>
            </a:r>
            <a:fld id="{B6F15528-21DE-4FAA-801E-634DDDAF4B2B}" type="slidenum">
              <a:rPr lang="fr-FR" sz="1400" b="1" smtClean="0">
                <a:solidFill>
                  <a:schemeClr val="accent2">
                    <a:lumMod val="50000"/>
                  </a:schemeClr>
                </a:solidFill>
              </a:rPr>
              <a:t>25</a:t>
            </a:fld>
            <a:r>
              <a:rPr lang="fr-FR" sz="1400" b="1" dirty="0">
                <a:solidFill>
                  <a:schemeClr val="accent2">
                    <a:lumMod val="50000"/>
                  </a:schemeClr>
                </a:solidFill>
              </a:rPr>
              <a:t>-</a:t>
            </a:r>
          </a:p>
        </p:txBody>
      </p:sp>
      <p:sp>
        <p:nvSpPr>
          <p:cNvPr id="5" name="Rectangle 4"/>
          <p:cNvSpPr/>
          <p:nvPr/>
        </p:nvSpPr>
        <p:spPr>
          <a:xfrm>
            <a:off x="0" y="0"/>
            <a:ext cx="13444538" cy="885825"/>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5" tIns="57483" rIns="114965" bIns="57483" numCol="1" spcCol="0" rtlCol="0" fromWordArt="0" anchor="ctr" anchorCtr="0" forceAA="0" compatLnSpc="1">
            <a:prstTxWarp prst="textNoShape">
              <a:avLst/>
            </a:prstTxWarp>
            <a:noAutofit/>
          </a:bodyPr>
          <a:lstStyle/>
          <a:p>
            <a:pPr algn="ctr"/>
            <a:r>
              <a:rPr lang="fr-FR" sz="3200" b="1" dirty="0"/>
              <a:t>2. Volet Administratif : </a:t>
            </a:r>
            <a:r>
              <a:rPr lang="fr-FR" sz="3200" b="1" dirty="0">
                <a:solidFill>
                  <a:srgbClr val="FFC000"/>
                </a:solidFill>
              </a:rPr>
              <a:t>Contrat</a:t>
            </a:r>
          </a:p>
        </p:txBody>
      </p:sp>
      <p:sp>
        <p:nvSpPr>
          <p:cNvPr id="3" name="Rectangle 2"/>
          <p:cNvSpPr/>
          <p:nvPr/>
        </p:nvSpPr>
        <p:spPr>
          <a:xfrm>
            <a:off x="2378869" y="2990360"/>
            <a:ext cx="8839200" cy="1615827"/>
          </a:xfrm>
          <a:prstGeom prst="rect">
            <a:avLst/>
          </a:prstGeom>
        </p:spPr>
        <p:txBody>
          <a:bodyPr wrap="square">
            <a:spAutoFit/>
          </a:bodyPr>
          <a:lstStyle/>
          <a:p>
            <a:pPr marL="357188" lvl="1" indent="-265113" algn="just">
              <a:lnSpc>
                <a:spcPct val="150000"/>
              </a:lnSpc>
              <a:buFont typeface="Wingdings" panose="05000000000000000000" pitchFamily="2" charset="2"/>
              <a:buChar char="§"/>
            </a:pPr>
            <a:r>
              <a:rPr lang="fr-FR" altLang="fr-FR" sz="2200" dirty="0">
                <a:solidFill>
                  <a:srgbClr val="002060"/>
                </a:solidFill>
              </a:rPr>
              <a:t>Le marché attribué sera sur la base d’un prix forfaitaire et engagera l’attributaire pour couvrir une durée de 46 mois maximum: 10 mois de période de base et trois périodes optionnelles de 12 mois chacune.</a:t>
            </a:r>
            <a:endParaRPr lang="fr-FR" dirty="0"/>
          </a:p>
        </p:txBody>
      </p:sp>
      <p:sp>
        <p:nvSpPr>
          <p:cNvPr id="9" name="Rectangle 8"/>
          <p:cNvSpPr/>
          <p:nvPr/>
        </p:nvSpPr>
        <p:spPr>
          <a:xfrm>
            <a:off x="2150269" y="2790825"/>
            <a:ext cx="9239297" cy="19812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1329324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blip>
          <a:srcRect t="33898" r="24347"/>
          <a:stretch/>
        </p:blipFill>
        <p:spPr>
          <a:xfrm>
            <a:off x="9477835" y="5108676"/>
            <a:ext cx="3966703" cy="2454174"/>
          </a:xfrm>
          <a:prstGeom prst="rect">
            <a:avLst/>
          </a:prstGeom>
        </p:spPr>
      </p:pic>
      <p:sp>
        <p:nvSpPr>
          <p:cNvPr id="2" name="Slide Number Placeholder 1"/>
          <p:cNvSpPr>
            <a:spLocks noGrp="1"/>
          </p:cNvSpPr>
          <p:nvPr>
            <p:ph type="sldNum" sz="quarter" idx="7"/>
          </p:nvPr>
        </p:nvSpPr>
        <p:spPr>
          <a:xfrm>
            <a:off x="10151269" y="7286625"/>
            <a:ext cx="3092244" cy="215444"/>
          </a:xfrm>
        </p:spPr>
        <p:txBody>
          <a:bodyPr/>
          <a:lstStyle/>
          <a:p>
            <a:r>
              <a:rPr lang="fr-FR" sz="1400" b="1" dirty="0">
                <a:solidFill>
                  <a:schemeClr val="accent2">
                    <a:lumMod val="50000"/>
                  </a:schemeClr>
                </a:solidFill>
              </a:rPr>
              <a:t>-</a:t>
            </a:r>
            <a:fld id="{B6F15528-21DE-4FAA-801E-634DDDAF4B2B}" type="slidenum">
              <a:rPr lang="fr-FR" sz="1400" b="1" smtClean="0">
                <a:solidFill>
                  <a:schemeClr val="accent2">
                    <a:lumMod val="50000"/>
                  </a:schemeClr>
                </a:solidFill>
              </a:rPr>
              <a:t>26</a:t>
            </a:fld>
            <a:r>
              <a:rPr lang="fr-FR" sz="1400" b="1" dirty="0">
                <a:solidFill>
                  <a:schemeClr val="accent2">
                    <a:lumMod val="50000"/>
                  </a:schemeClr>
                </a:solidFill>
              </a:rPr>
              <a:t>-</a:t>
            </a:r>
          </a:p>
        </p:txBody>
      </p:sp>
      <p:sp>
        <p:nvSpPr>
          <p:cNvPr id="5" name="Rectangle 4"/>
          <p:cNvSpPr/>
          <p:nvPr/>
        </p:nvSpPr>
        <p:spPr>
          <a:xfrm>
            <a:off x="0" y="0"/>
            <a:ext cx="13444538" cy="1190625"/>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5" tIns="57483" rIns="114965" bIns="57483" numCol="1" spcCol="0" rtlCol="0" fromWordArt="0" anchor="ctr" anchorCtr="0" forceAA="0" compatLnSpc="1">
            <a:prstTxWarp prst="textNoShape">
              <a:avLst/>
            </a:prstTxWarp>
            <a:noAutofit/>
          </a:bodyPr>
          <a:lstStyle/>
          <a:p>
            <a:pPr algn="ctr"/>
            <a:r>
              <a:rPr lang="fr-FR" sz="5400" b="1" dirty="0">
                <a:solidFill>
                  <a:schemeClr val="bg1"/>
                </a:solidFill>
                <a:cs typeface="Sakkal Majalla" panose="02000000000000000000" pitchFamily="2" charset="-78"/>
              </a:rPr>
              <a:t>Plan</a:t>
            </a:r>
            <a:endParaRPr lang="ar-SA" sz="5400" b="1" dirty="0">
              <a:solidFill>
                <a:schemeClr val="bg1"/>
              </a:solidFill>
              <a:cs typeface="Sakkal Majalla" panose="02000000000000000000" pitchFamily="2" charset="-78"/>
            </a:endParaRPr>
          </a:p>
        </p:txBody>
      </p:sp>
      <p:grpSp>
        <p:nvGrpSpPr>
          <p:cNvPr id="78" name="Groupe 77"/>
          <p:cNvGrpSpPr/>
          <p:nvPr/>
        </p:nvGrpSpPr>
        <p:grpSpPr>
          <a:xfrm>
            <a:off x="1393983" y="1853910"/>
            <a:ext cx="10357486" cy="1394276"/>
            <a:chOff x="526358" y="986563"/>
            <a:chExt cx="10357486" cy="1394276"/>
          </a:xfrm>
        </p:grpSpPr>
        <p:grpSp>
          <p:nvGrpSpPr>
            <p:cNvPr id="79" name="Groupe 78"/>
            <p:cNvGrpSpPr/>
            <p:nvPr/>
          </p:nvGrpSpPr>
          <p:grpSpPr>
            <a:xfrm>
              <a:off x="526358" y="1457509"/>
              <a:ext cx="688412" cy="923330"/>
              <a:chOff x="1907704" y="1527351"/>
              <a:chExt cx="688412" cy="923330"/>
            </a:xfrm>
          </p:grpSpPr>
          <p:sp>
            <p:nvSpPr>
              <p:cNvPr id="81" name="Parallélogramme 80"/>
              <p:cNvSpPr/>
              <p:nvPr/>
            </p:nvSpPr>
            <p:spPr>
              <a:xfrm rot="19219040">
                <a:off x="1907704" y="1697884"/>
                <a:ext cx="688412" cy="698376"/>
              </a:xfrm>
              <a:prstGeom prst="parallelogram">
                <a:avLst>
                  <a:gd name="adj" fmla="val 17064"/>
                </a:avLst>
              </a:prstGeom>
              <a:solidFill>
                <a:schemeClr val="bg1"/>
              </a:solidFill>
              <a:ln>
                <a:solidFill>
                  <a:srgbClr val="0070C0"/>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2" name="Rectangle 81"/>
              <p:cNvSpPr/>
              <p:nvPr/>
            </p:nvSpPr>
            <p:spPr>
              <a:xfrm>
                <a:off x="1984048" y="1527351"/>
                <a:ext cx="535724"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5400" b="1" cap="none" spc="0" dirty="0">
                    <a:ln w="11430"/>
                    <a:solidFill>
                      <a:srgbClr val="0070C0"/>
                    </a:solidFill>
                    <a:effectLst>
                      <a:outerShdw blurRad="50800" dist="39000" dir="5460000" algn="tl">
                        <a:srgbClr val="000000">
                          <a:alpha val="38000"/>
                        </a:srgbClr>
                      </a:outerShdw>
                    </a:effectLst>
                  </a:rPr>
                  <a:t>1</a:t>
                </a:r>
              </a:p>
            </p:txBody>
          </p:sp>
        </p:grpSp>
        <p:sp>
          <p:nvSpPr>
            <p:cNvPr id="80" name="Rogner un rectangle avec un coin du même côté 19"/>
            <p:cNvSpPr/>
            <p:nvPr/>
          </p:nvSpPr>
          <p:spPr>
            <a:xfrm>
              <a:off x="1294662" y="986563"/>
              <a:ext cx="9589182" cy="1379762"/>
            </a:xfrm>
            <a:prstGeom prst="snip2SameRect">
              <a:avLst>
                <a:gd name="adj1" fmla="val 19842"/>
                <a:gd name="adj2" fmla="val 19048"/>
              </a:avLst>
            </a:prstGeom>
            <a:solidFill>
              <a:schemeClr val="bg1"/>
            </a:solidFill>
            <a:ln>
              <a:solidFill>
                <a:srgbClr val="0070C0"/>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83" name="Groupe 82"/>
          <p:cNvGrpSpPr/>
          <p:nvPr/>
        </p:nvGrpSpPr>
        <p:grpSpPr>
          <a:xfrm>
            <a:off x="1393983" y="3464053"/>
            <a:ext cx="10357486" cy="1395584"/>
            <a:chOff x="526358" y="2596706"/>
            <a:chExt cx="10357486" cy="1395584"/>
          </a:xfrm>
        </p:grpSpPr>
        <p:grpSp>
          <p:nvGrpSpPr>
            <p:cNvPr id="84" name="Groupe 83"/>
            <p:cNvGrpSpPr/>
            <p:nvPr/>
          </p:nvGrpSpPr>
          <p:grpSpPr>
            <a:xfrm>
              <a:off x="526358" y="3068960"/>
              <a:ext cx="688412" cy="923330"/>
              <a:chOff x="1907704" y="1527351"/>
              <a:chExt cx="688412" cy="923330"/>
            </a:xfrm>
          </p:grpSpPr>
          <p:sp>
            <p:nvSpPr>
              <p:cNvPr id="86" name="Parallélogramme 85"/>
              <p:cNvSpPr/>
              <p:nvPr/>
            </p:nvSpPr>
            <p:spPr>
              <a:xfrm rot="19219040">
                <a:off x="1907704" y="1697884"/>
                <a:ext cx="688412" cy="698376"/>
              </a:xfrm>
              <a:prstGeom prst="parallelogram">
                <a:avLst>
                  <a:gd name="adj" fmla="val 17064"/>
                </a:avLst>
              </a:prstGeom>
              <a:solidFill>
                <a:schemeClr val="bg1"/>
              </a:solidFill>
              <a:ln>
                <a:solidFill>
                  <a:srgbClr val="0070C0"/>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7" name="Rectangle 86"/>
              <p:cNvSpPr/>
              <p:nvPr/>
            </p:nvSpPr>
            <p:spPr>
              <a:xfrm>
                <a:off x="1984048" y="1527351"/>
                <a:ext cx="535724"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5400" b="1" cap="none" spc="0" dirty="0">
                    <a:ln w="11430"/>
                    <a:solidFill>
                      <a:srgbClr val="0070C0"/>
                    </a:solidFill>
                    <a:effectLst>
                      <a:outerShdw blurRad="50800" dist="39000" dir="5460000" algn="tl">
                        <a:srgbClr val="000000">
                          <a:alpha val="38000"/>
                        </a:srgbClr>
                      </a:outerShdw>
                    </a:effectLst>
                  </a:rPr>
                  <a:t>2</a:t>
                </a:r>
              </a:p>
            </p:txBody>
          </p:sp>
        </p:grpSp>
        <p:sp>
          <p:nvSpPr>
            <p:cNvPr id="85" name="Rogner un rectangle avec un coin du même côté 20"/>
            <p:cNvSpPr/>
            <p:nvPr/>
          </p:nvSpPr>
          <p:spPr>
            <a:xfrm>
              <a:off x="1294662" y="2596706"/>
              <a:ext cx="9589182" cy="1379762"/>
            </a:xfrm>
            <a:prstGeom prst="snip2SameRect">
              <a:avLst>
                <a:gd name="adj1" fmla="val 19842"/>
                <a:gd name="adj2" fmla="val 19048"/>
              </a:avLst>
            </a:prstGeom>
            <a:solidFill>
              <a:schemeClr val="bg1"/>
            </a:solidFill>
            <a:ln>
              <a:solidFill>
                <a:srgbClr val="0070C0"/>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88" name="Groupe 87"/>
          <p:cNvGrpSpPr/>
          <p:nvPr/>
        </p:nvGrpSpPr>
        <p:grpSpPr>
          <a:xfrm>
            <a:off x="1388269" y="5108676"/>
            <a:ext cx="10363200" cy="1394276"/>
            <a:chOff x="520644" y="4194964"/>
            <a:chExt cx="10363200" cy="1394276"/>
          </a:xfrm>
        </p:grpSpPr>
        <p:grpSp>
          <p:nvGrpSpPr>
            <p:cNvPr id="89" name="Groupe 88"/>
            <p:cNvGrpSpPr/>
            <p:nvPr/>
          </p:nvGrpSpPr>
          <p:grpSpPr>
            <a:xfrm>
              <a:off x="520644" y="4665910"/>
              <a:ext cx="688412" cy="923330"/>
              <a:chOff x="1907704" y="1527351"/>
              <a:chExt cx="688412" cy="923330"/>
            </a:xfrm>
          </p:grpSpPr>
          <p:sp>
            <p:nvSpPr>
              <p:cNvPr id="91" name="Parallélogramme 90"/>
              <p:cNvSpPr/>
              <p:nvPr/>
            </p:nvSpPr>
            <p:spPr>
              <a:xfrm rot="19219040">
                <a:off x="1907704" y="1697884"/>
                <a:ext cx="688412" cy="698376"/>
              </a:xfrm>
              <a:prstGeom prst="parallelogram">
                <a:avLst>
                  <a:gd name="adj" fmla="val 17064"/>
                </a:avLst>
              </a:prstGeom>
              <a:solidFill>
                <a:schemeClr val="bg1"/>
              </a:solidFill>
              <a:ln>
                <a:solidFill>
                  <a:srgbClr val="FF0000"/>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2" name="Rectangle 91"/>
              <p:cNvSpPr/>
              <p:nvPr/>
            </p:nvSpPr>
            <p:spPr>
              <a:xfrm>
                <a:off x="1984048" y="1527351"/>
                <a:ext cx="535724"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5400" b="1" cap="none" spc="0" dirty="0">
                    <a:ln w="11430"/>
                    <a:solidFill>
                      <a:srgbClr val="0070C0"/>
                    </a:solidFill>
                    <a:effectLst>
                      <a:outerShdw blurRad="50800" dist="39000" dir="5460000" algn="tl">
                        <a:srgbClr val="000000">
                          <a:alpha val="38000"/>
                        </a:srgbClr>
                      </a:outerShdw>
                    </a:effectLst>
                  </a:rPr>
                  <a:t>3</a:t>
                </a:r>
              </a:p>
            </p:txBody>
          </p:sp>
        </p:grpSp>
        <p:sp>
          <p:nvSpPr>
            <p:cNvPr id="90" name="Rogner un rectangle avec un coin du même côté 21"/>
            <p:cNvSpPr/>
            <p:nvPr/>
          </p:nvSpPr>
          <p:spPr>
            <a:xfrm>
              <a:off x="1294662" y="4194964"/>
              <a:ext cx="9589182" cy="1379762"/>
            </a:xfrm>
            <a:prstGeom prst="snip2SameRect">
              <a:avLst>
                <a:gd name="adj1" fmla="val 19842"/>
                <a:gd name="adj2" fmla="val 19048"/>
              </a:avLst>
            </a:prstGeom>
            <a:solidFill>
              <a:schemeClr val="bg1"/>
            </a:solidFill>
            <a:ln>
              <a:solidFill>
                <a:srgbClr val="FF0000"/>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93" name="Rectangle 92"/>
          <p:cNvSpPr/>
          <p:nvPr/>
        </p:nvSpPr>
        <p:spPr>
          <a:xfrm>
            <a:off x="2401337" y="1975136"/>
            <a:ext cx="1988045" cy="338554"/>
          </a:xfrm>
          <a:prstGeom prst="rect">
            <a:avLst/>
          </a:prstGeom>
        </p:spPr>
        <p:txBody>
          <a:bodyPr wrap="none">
            <a:spAutoFit/>
          </a:bodyPr>
          <a:lstStyle/>
          <a:p>
            <a:r>
              <a:rPr lang="en-US" sz="1600" b="1" u="sng" kern="0" dirty="0">
                <a:solidFill>
                  <a:srgbClr val="002060"/>
                </a:solidFill>
                <a:latin typeface="Berlin Sans FB Demi" pitchFamily="34" charset="0"/>
                <a:cs typeface="Arial" panose="020B0604020202020204" pitchFamily="34" charset="0"/>
              </a:rPr>
              <a:t>VOLET TECHNIQUE</a:t>
            </a:r>
            <a:endParaRPr lang="en-US" sz="1600" b="1" u="sng" dirty="0">
              <a:solidFill>
                <a:srgbClr val="002060"/>
              </a:solidFill>
              <a:latin typeface="Berlin Sans FB Demi" pitchFamily="34" charset="0"/>
            </a:endParaRPr>
          </a:p>
        </p:txBody>
      </p:sp>
      <p:sp>
        <p:nvSpPr>
          <p:cNvPr id="94" name="Rectangle 93"/>
          <p:cNvSpPr/>
          <p:nvPr/>
        </p:nvSpPr>
        <p:spPr>
          <a:xfrm>
            <a:off x="2395225" y="3585173"/>
            <a:ext cx="2345514" cy="338554"/>
          </a:xfrm>
          <a:prstGeom prst="rect">
            <a:avLst/>
          </a:prstGeom>
        </p:spPr>
        <p:txBody>
          <a:bodyPr wrap="none">
            <a:spAutoFit/>
          </a:bodyPr>
          <a:lstStyle/>
          <a:p>
            <a:r>
              <a:rPr lang="en-US" sz="1600" b="1" u="sng" kern="0" dirty="0">
                <a:solidFill>
                  <a:srgbClr val="002060"/>
                </a:solidFill>
                <a:latin typeface="Berlin Sans FB Demi" pitchFamily="34" charset="0"/>
                <a:cs typeface="Arial" panose="020B0604020202020204" pitchFamily="34" charset="0"/>
              </a:rPr>
              <a:t>VOLET ADMINISTRATIF</a:t>
            </a:r>
          </a:p>
        </p:txBody>
      </p:sp>
      <p:sp>
        <p:nvSpPr>
          <p:cNvPr id="95" name="Rectangle 94"/>
          <p:cNvSpPr/>
          <p:nvPr/>
        </p:nvSpPr>
        <p:spPr>
          <a:xfrm>
            <a:off x="2395225" y="5222321"/>
            <a:ext cx="1505540" cy="338554"/>
          </a:xfrm>
          <a:prstGeom prst="rect">
            <a:avLst/>
          </a:prstGeom>
        </p:spPr>
        <p:txBody>
          <a:bodyPr wrap="none">
            <a:spAutoFit/>
          </a:bodyPr>
          <a:lstStyle/>
          <a:p>
            <a:r>
              <a:rPr lang="en-US" sz="1600" b="1" u="sng" kern="0" dirty="0">
                <a:solidFill>
                  <a:srgbClr val="002060"/>
                </a:solidFill>
                <a:latin typeface="Berlin Sans FB Demi" pitchFamily="34" charset="0"/>
                <a:cs typeface="Arial" panose="020B0604020202020204" pitchFamily="34" charset="0"/>
              </a:rPr>
              <a:t>VOLET FISCAL</a:t>
            </a:r>
          </a:p>
        </p:txBody>
      </p:sp>
      <p:sp>
        <p:nvSpPr>
          <p:cNvPr id="96" name="Rectangle 95"/>
          <p:cNvSpPr/>
          <p:nvPr/>
        </p:nvSpPr>
        <p:spPr>
          <a:xfrm>
            <a:off x="2375814" y="2310849"/>
            <a:ext cx="9162128" cy="646331"/>
          </a:xfrm>
          <a:prstGeom prst="rect">
            <a:avLst/>
          </a:prstGeom>
        </p:spPr>
        <p:txBody>
          <a:bodyPr wrap="square">
            <a:spAutoFit/>
          </a:bodyPr>
          <a:lstStyle/>
          <a:p>
            <a:pPr algn="just"/>
            <a:r>
              <a:rPr lang="fr-FR" b="1" kern="0" dirty="0">
                <a:solidFill>
                  <a:srgbClr val="0070C0"/>
                </a:solidFill>
                <a:cs typeface="Arial" panose="020B0604020202020204" pitchFamily="34" charset="0"/>
              </a:rPr>
              <a:t>Présentation des termes de référence : contexte, objectif et étendue de la mission, durée, période et livrables de la mission ainsi que l’équipe à mobiliser pour cette mission.</a:t>
            </a:r>
            <a:r>
              <a:rPr lang="en-US" b="1" kern="0" dirty="0">
                <a:solidFill>
                  <a:srgbClr val="0070C0"/>
                </a:solidFill>
                <a:cs typeface="Arial" panose="020B0604020202020204" pitchFamily="34" charset="0"/>
              </a:rPr>
              <a:t>  </a:t>
            </a:r>
            <a:endParaRPr lang="en-US" b="1" dirty="0">
              <a:solidFill>
                <a:srgbClr val="0070C0"/>
              </a:solidFill>
            </a:endParaRPr>
          </a:p>
        </p:txBody>
      </p:sp>
      <p:sp>
        <p:nvSpPr>
          <p:cNvPr id="97" name="Rectangle 96"/>
          <p:cNvSpPr/>
          <p:nvPr/>
        </p:nvSpPr>
        <p:spPr>
          <a:xfrm>
            <a:off x="2401337" y="3985068"/>
            <a:ext cx="9136605" cy="369332"/>
          </a:xfrm>
          <a:prstGeom prst="rect">
            <a:avLst/>
          </a:prstGeom>
        </p:spPr>
        <p:txBody>
          <a:bodyPr wrap="square">
            <a:spAutoFit/>
          </a:bodyPr>
          <a:lstStyle/>
          <a:p>
            <a:pPr algn="just"/>
            <a:r>
              <a:rPr lang="fr-FR" b="1" kern="0" dirty="0">
                <a:solidFill>
                  <a:srgbClr val="0070C0"/>
                </a:solidFill>
                <a:cs typeface="Arial" panose="020B0604020202020204" pitchFamily="34" charset="0"/>
              </a:rPr>
              <a:t>Description du processus de passation des marchés selon les lignes directrices de MCC.</a:t>
            </a:r>
          </a:p>
        </p:txBody>
      </p:sp>
      <p:sp>
        <p:nvSpPr>
          <p:cNvPr id="98" name="Rectangle 97"/>
          <p:cNvSpPr/>
          <p:nvPr/>
        </p:nvSpPr>
        <p:spPr>
          <a:xfrm>
            <a:off x="2375814" y="5621893"/>
            <a:ext cx="7474461" cy="369332"/>
          </a:xfrm>
          <a:prstGeom prst="rect">
            <a:avLst/>
          </a:prstGeom>
        </p:spPr>
        <p:txBody>
          <a:bodyPr wrap="square">
            <a:spAutoFit/>
          </a:bodyPr>
          <a:lstStyle/>
          <a:p>
            <a:pPr algn="just"/>
            <a:r>
              <a:rPr lang="fr-FR" b="1" kern="0" dirty="0">
                <a:solidFill>
                  <a:srgbClr val="0070C0"/>
                </a:solidFill>
                <a:cs typeface="Arial" panose="020B0604020202020204" pitchFamily="34" charset="0"/>
              </a:rPr>
              <a:t>Présentation des dispositions fiscales pour les consultants.</a:t>
            </a:r>
          </a:p>
        </p:txBody>
      </p:sp>
    </p:spTree>
    <p:extLst>
      <p:ext uri="{BB962C8B-B14F-4D97-AF65-F5344CB8AC3E}">
        <p14:creationId xmlns:p14="http://schemas.microsoft.com/office/powerpoint/2010/main" val="6270480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blip>
          <a:srcRect t="33898" r="24347"/>
          <a:stretch/>
        </p:blipFill>
        <p:spPr>
          <a:xfrm>
            <a:off x="9477835" y="5108676"/>
            <a:ext cx="3966703" cy="2454174"/>
          </a:xfrm>
          <a:prstGeom prst="rect">
            <a:avLst/>
          </a:prstGeom>
        </p:spPr>
      </p:pic>
      <p:sp>
        <p:nvSpPr>
          <p:cNvPr id="2" name="Slide Number Placeholder 1"/>
          <p:cNvSpPr>
            <a:spLocks noGrp="1"/>
          </p:cNvSpPr>
          <p:nvPr>
            <p:ph type="sldNum" sz="quarter" idx="7"/>
          </p:nvPr>
        </p:nvSpPr>
        <p:spPr>
          <a:xfrm>
            <a:off x="10151269" y="7286625"/>
            <a:ext cx="3092244" cy="215444"/>
          </a:xfrm>
        </p:spPr>
        <p:txBody>
          <a:bodyPr/>
          <a:lstStyle/>
          <a:p>
            <a:r>
              <a:rPr lang="fr-FR" sz="1400" b="1" dirty="0">
                <a:solidFill>
                  <a:schemeClr val="accent2">
                    <a:lumMod val="50000"/>
                  </a:schemeClr>
                </a:solidFill>
              </a:rPr>
              <a:t>-</a:t>
            </a:r>
            <a:fld id="{B6F15528-21DE-4FAA-801E-634DDDAF4B2B}" type="slidenum">
              <a:rPr lang="fr-FR" sz="1400" b="1" smtClean="0">
                <a:solidFill>
                  <a:schemeClr val="accent2">
                    <a:lumMod val="50000"/>
                  </a:schemeClr>
                </a:solidFill>
              </a:rPr>
              <a:t>27</a:t>
            </a:fld>
            <a:r>
              <a:rPr lang="fr-FR" sz="1400" b="1" dirty="0">
                <a:solidFill>
                  <a:schemeClr val="accent2">
                    <a:lumMod val="50000"/>
                  </a:schemeClr>
                </a:solidFill>
              </a:rPr>
              <a:t>-</a:t>
            </a:r>
          </a:p>
        </p:txBody>
      </p:sp>
      <p:sp>
        <p:nvSpPr>
          <p:cNvPr id="5" name="Rectangle 4"/>
          <p:cNvSpPr/>
          <p:nvPr/>
        </p:nvSpPr>
        <p:spPr>
          <a:xfrm>
            <a:off x="0" y="0"/>
            <a:ext cx="13444538" cy="885825"/>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5" tIns="57483" rIns="114965" bIns="57483" numCol="1" spcCol="0" rtlCol="0" fromWordArt="0" anchor="ctr" anchorCtr="0" forceAA="0" compatLnSpc="1">
            <a:prstTxWarp prst="textNoShape">
              <a:avLst/>
            </a:prstTxWarp>
            <a:noAutofit/>
          </a:bodyPr>
          <a:lstStyle/>
          <a:p>
            <a:pPr algn="ctr"/>
            <a:r>
              <a:rPr lang="fr-FR" sz="3200" b="1" dirty="0"/>
              <a:t>3. Volet Fiscal : </a:t>
            </a:r>
            <a:r>
              <a:rPr lang="fr-FR" sz="3200" b="1" dirty="0">
                <a:solidFill>
                  <a:srgbClr val="FFC000"/>
                </a:solidFill>
              </a:rPr>
              <a:t>Dispositions fiscales</a:t>
            </a:r>
          </a:p>
        </p:txBody>
      </p:sp>
      <p:sp>
        <p:nvSpPr>
          <p:cNvPr id="3" name="Rectangle 2"/>
          <p:cNvSpPr/>
          <p:nvPr/>
        </p:nvSpPr>
        <p:spPr>
          <a:xfrm>
            <a:off x="1421595" y="1493866"/>
            <a:ext cx="11049000" cy="5262979"/>
          </a:xfrm>
          <a:prstGeom prst="rect">
            <a:avLst/>
          </a:prstGeom>
        </p:spPr>
        <p:txBody>
          <a:bodyPr wrap="square">
            <a:spAutoFit/>
          </a:bodyPr>
          <a:lstStyle/>
          <a:p>
            <a:pPr marL="244654" lvl="1" algn="ctr">
              <a:lnSpc>
                <a:spcPct val="150000"/>
              </a:lnSpc>
            </a:pPr>
            <a:r>
              <a:rPr lang="fr-FR" sz="2400" b="1" dirty="0">
                <a:solidFill>
                  <a:schemeClr val="accent2">
                    <a:lumMod val="50000"/>
                  </a:schemeClr>
                </a:solidFill>
              </a:rPr>
              <a:t>Taxe sur la valeur ajoutée / droits et taxes à l’importation </a:t>
            </a:r>
          </a:p>
          <a:p>
            <a:pPr marL="467067" lvl="1" indent="-222413" algn="just">
              <a:lnSpc>
                <a:spcPct val="150000"/>
              </a:lnSpc>
              <a:buFont typeface="Wingdings" panose="05000000000000000000" pitchFamily="2" charset="2"/>
              <a:buChar char="§"/>
            </a:pPr>
            <a:r>
              <a:rPr lang="fr-FR" sz="1600" dirty="0">
                <a:solidFill>
                  <a:schemeClr val="accent2">
                    <a:lumMod val="50000"/>
                  </a:schemeClr>
                </a:solidFill>
              </a:rPr>
              <a:t>Les prestations financées dans le cadre de l’Accord 609(g) ou du Compact sont exonérées de la taxe sur la valeur ajoutée, y compris la TVA et les droits à l’importation.</a:t>
            </a:r>
          </a:p>
          <a:p>
            <a:pPr marL="467067" lvl="1" indent="-222413" algn="just">
              <a:lnSpc>
                <a:spcPct val="150000"/>
              </a:lnSpc>
              <a:buFont typeface="Wingdings" panose="05000000000000000000" pitchFamily="2" charset="2"/>
              <a:buChar char="§"/>
            </a:pPr>
            <a:r>
              <a:rPr lang="fr-FR" sz="1600" dirty="0">
                <a:solidFill>
                  <a:schemeClr val="accent2">
                    <a:lumMod val="50000"/>
                  </a:schemeClr>
                </a:solidFill>
              </a:rPr>
              <a:t>Afin de bénéficier de l’exonération de TVA, les fournisseurs ne disposant pas d’un identifiant fiscal au Maroc doivent demander un IF auprès du service des impôts.</a:t>
            </a:r>
          </a:p>
          <a:p>
            <a:pPr marL="467067" lvl="1" indent="-222413" algn="just">
              <a:lnSpc>
                <a:spcPct val="150000"/>
              </a:lnSpc>
              <a:buFont typeface="Wingdings" panose="05000000000000000000" pitchFamily="2" charset="2"/>
              <a:buChar char="§"/>
            </a:pPr>
            <a:r>
              <a:rPr lang="fr-FR" sz="1600" dirty="0">
                <a:solidFill>
                  <a:schemeClr val="accent2">
                    <a:lumMod val="50000"/>
                  </a:schemeClr>
                </a:solidFill>
              </a:rPr>
              <a:t>L’Agence MCA-Morocco se chargera de formuler les demandes pour l’obtention des exonérations fiscales auprès des administrations compétentes.</a:t>
            </a:r>
          </a:p>
          <a:p>
            <a:pPr marL="244654" lvl="1" algn="ctr">
              <a:lnSpc>
                <a:spcPct val="150000"/>
              </a:lnSpc>
            </a:pPr>
            <a:r>
              <a:rPr lang="fr-FR" sz="2400" b="1" dirty="0">
                <a:solidFill>
                  <a:schemeClr val="accent2">
                    <a:lumMod val="50000"/>
                  </a:schemeClr>
                </a:solidFill>
              </a:rPr>
              <a:t>Impôt sur les bénéfices / revenus </a:t>
            </a:r>
          </a:p>
          <a:p>
            <a:pPr marL="467067" lvl="1" indent="-222413" algn="just">
              <a:lnSpc>
                <a:spcPct val="150000"/>
              </a:lnSpc>
              <a:buFont typeface="Wingdings" panose="05000000000000000000" pitchFamily="2" charset="2"/>
              <a:buChar char="§"/>
            </a:pPr>
            <a:r>
              <a:rPr lang="fr-FR" sz="1600" dirty="0">
                <a:solidFill>
                  <a:schemeClr val="accent2">
                    <a:lumMod val="50000"/>
                  </a:schemeClr>
                </a:solidFill>
              </a:rPr>
              <a:t>L’Agence MCA-Morocco procèdera à la retenue à la source de l’impôt sur les sociétés (IS) de 10% sur tous les montants bruts réglés (HT), en contrepartie de prestations de services, en faveur des entreprises non résidentes ne disposant pas d’un identifiant fiscal à la signature des contrats.</a:t>
            </a:r>
          </a:p>
          <a:p>
            <a:pPr marL="467067" lvl="1" indent="-222413" algn="just">
              <a:lnSpc>
                <a:spcPct val="150000"/>
              </a:lnSpc>
              <a:buFont typeface="Wingdings" panose="05000000000000000000" pitchFamily="2" charset="2"/>
              <a:buChar char="§"/>
            </a:pPr>
            <a:r>
              <a:rPr lang="fr-FR" sz="1600" dirty="0">
                <a:solidFill>
                  <a:schemeClr val="accent2">
                    <a:lumMod val="50000"/>
                  </a:schemeClr>
                </a:solidFill>
              </a:rPr>
              <a:t>Pour tous les impôts sur les bénéfices, patrimoine, biens, taxes ad valorem, les retenues d'impôt, les entreprises concernées recevront du gouvernement du Maroc la preuve de paiement pour leur éviter la double imposition.</a:t>
            </a:r>
          </a:p>
        </p:txBody>
      </p:sp>
      <p:sp>
        <p:nvSpPr>
          <p:cNvPr id="6" name="Rectangle 5"/>
          <p:cNvSpPr/>
          <p:nvPr/>
        </p:nvSpPr>
        <p:spPr>
          <a:xfrm>
            <a:off x="1235869" y="1421287"/>
            <a:ext cx="11420452" cy="548433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1650212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blip>
          <a:srcRect t="33898" r="24347"/>
          <a:stretch/>
        </p:blipFill>
        <p:spPr>
          <a:xfrm>
            <a:off x="9477835" y="5108676"/>
            <a:ext cx="3966703" cy="2454174"/>
          </a:xfrm>
          <a:prstGeom prst="rect">
            <a:avLst/>
          </a:prstGeom>
        </p:spPr>
      </p:pic>
      <p:sp>
        <p:nvSpPr>
          <p:cNvPr id="2" name="Slide Number Placeholder 1"/>
          <p:cNvSpPr>
            <a:spLocks noGrp="1"/>
          </p:cNvSpPr>
          <p:nvPr>
            <p:ph type="sldNum" sz="quarter" idx="7"/>
          </p:nvPr>
        </p:nvSpPr>
        <p:spPr>
          <a:xfrm>
            <a:off x="10151269" y="7286625"/>
            <a:ext cx="3092244" cy="215444"/>
          </a:xfrm>
        </p:spPr>
        <p:txBody>
          <a:bodyPr/>
          <a:lstStyle/>
          <a:p>
            <a:r>
              <a:rPr lang="fr-FR" sz="1400" b="1" dirty="0">
                <a:solidFill>
                  <a:schemeClr val="accent2">
                    <a:lumMod val="50000"/>
                  </a:schemeClr>
                </a:solidFill>
              </a:rPr>
              <a:t>-</a:t>
            </a:r>
            <a:fld id="{B6F15528-21DE-4FAA-801E-634DDDAF4B2B}" type="slidenum">
              <a:rPr lang="fr-FR" sz="1400" b="1" smtClean="0">
                <a:solidFill>
                  <a:schemeClr val="accent2">
                    <a:lumMod val="50000"/>
                  </a:schemeClr>
                </a:solidFill>
              </a:rPr>
              <a:t>28</a:t>
            </a:fld>
            <a:r>
              <a:rPr lang="fr-FR" sz="1400" b="1" dirty="0">
                <a:solidFill>
                  <a:schemeClr val="accent2">
                    <a:lumMod val="50000"/>
                  </a:schemeClr>
                </a:solidFill>
              </a:rPr>
              <a:t>-</a:t>
            </a:r>
          </a:p>
        </p:txBody>
      </p:sp>
      <p:sp>
        <p:nvSpPr>
          <p:cNvPr id="5" name="Rectangle 4"/>
          <p:cNvSpPr/>
          <p:nvPr/>
        </p:nvSpPr>
        <p:spPr>
          <a:xfrm>
            <a:off x="0" y="0"/>
            <a:ext cx="13444538" cy="885825"/>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5" tIns="57483" rIns="114965" bIns="57483" numCol="1" spcCol="0" rtlCol="0" fromWordArt="0" anchor="ctr" anchorCtr="0" forceAA="0" compatLnSpc="1">
            <a:prstTxWarp prst="textNoShape">
              <a:avLst/>
            </a:prstTxWarp>
            <a:noAutofit/>
          </a:bodyPr>
          <a:lstStyle/>
          <a:p>
            <a:pPr algn="ctr"/>
            <a:r>
              <a:rPr lang="fr-FR" sz="3200" b="1" dirty="0"/>
              <a:t>3. Volet Fiscal : </a:t>
            </a:r>
            <a:r>
              <a:rPr lang="fr-FR" sz="3200" b="1" dirty="0">
                <a:solidFill>
                  <a:srgbClr val="FFC000"/>
                </a:solidFill>
              </a:rPr>
              <a:t>Proposition financière</a:t>
            </a:r>
          </a:p>
        </p:txBody>
      </p:sp>
      <p:grpSp>
        <p:nvGrpSpPr>
          <p:cNvPr id="4" name="Groupe 3"/>
          <p:cNvGrpSpPr/>
          <p:nvPr/>
        </p:nvGrpSpPr>
        <p:grpSpPr>
          <a:xfrm>
            <a:off x="1012043" y="2105025"/>
            <a:ext cx="11420452" cy="3807938"/>
            <a:chOff x="1235869" y="1421287"/>
            <a:chExt cx="11420452" cy="3807938"/>
          </a:xfrm>
        </p:grpSpPr>
        <p:sp>
          <p:nvSpPr>
            <p:cNvPr id="3" name="Rectangle 2"/>
            <p:cNvSpPr/>
            <p:nvPr/>
          </p:nvSpPr>
          <p:spPr>
            <a:xfrm>
              <a:off x="1421595" y="1643043"/>
              <a:ext cx="11049000" cy="3276282"/>
            </a:xfrm>
            <a:prstGeom prst="rect">
              <a:avLst/>
            </a:prstGeom>
          </p:spPr>
          <p:txBody>
            <a:bodyPr wrap="square">
              <a:spAutoFit/>
            </a:bodyPr>
            <a:lstStyle/>
            <a:p>
              <a:pPr marL="622804" lvl="1" indent="-378150">
                <a:lnSpc>
                  <a:spcPct val="150000"/>
                </a:lnSpc>
                <a:buFont typeface="Wingdings" panose="05000000000000000000" pitchFamily="2" charset="2"/>
                <a:buChar char="è"/>
              </a:pPr>
              <a:r>
                <a:rPr lang="fr-FR" sz="2000" dirty="0">
                  <a:solidFill>
                    <a:schemeClr val="accent2">
                      <a:lumMod val="50000"/>
                    </a:schemeClr>
                  </a:solidFill>
                </a:rPr>
                <a:t>Elle doit inclure tous les coûts, les prix, les frais, y compris toutes les taxes payées au Maroc ainsi que tous les droits et taxes payés dans le pays d’origine, y compris les droits de douane et autres prélèvements  que le consultant est susceptible de subir. </a:t>
              </a:r>
            </a:p>
            <a:p>
              <a:pPr marL="244654" lvl="1">
                <a:lnSpc>
                  <a:spcPct val="150000"/>
                </a:lnSpc>
              </a:pPr>
              <a:endParaRPr lang="fr-FR" sz="2000" dirty="0">
                <a:solidFill>
                  <a:schemeClr val="accent2">
                    <a:lumMod val="50000"/>
                  </a:schemeClr>
                </a:solidFill>
              </a:endParaRPr>
            </a:p>
            <a:p>
              <a:pPr marL="598738" lvl="1" indent="-355392">
                <a:lnSpc>
                  <a:spcPct val="150000"/>
                </a:lnSpc>
              </a:pPr>
              <a:r>
                <a:rPr lang="fr-FR" sz="2000" dirty="0">
                  <a:solidFill>
                    <a:schemeClr val="accent2">
                      <a:lumMod val="50000"/>
                    </a:schemeClr>
                  </a:solidFill>
                  <a:sym typeface="Wingdings" panose="05000000000000000000" pitchFamily="2" charset="2"/>
                </a:rPr>
                <a:t> </a:t>
              </a:r>
              <a:r>
                <a:rPr lang="fr-FR" sz="2000" dirty="0">
                  <a:solidFill>
                    <a:schemeClr val="accent2">
                      <a:lumMod val="50000"/>
                    </a:schemeClr>
                  </a:solidFill>
                </a:rPr>
                <a:t>Cette proposition ne devra pas inclure les montants de la TVA ainsi que les droits de douanes au Maroc quand ils existent et pour lesquels les fournisseurs recevront des certificats d’exonération et des franchises douanières.</a:t>
              </a:r>
            </a:p>
          </p:txBody>
        </p:sp>
        <p:sp>
          <p:nvSpPr>
            <p:cNvPr id="6" name="Rectangle 5"/>
            <p:cNvSpPr/>
            <p:nvPr/>
          </p:nvSpPr>
          <p:spPr>
            <a:xfrm>
              <a:off x="1235869" y="1421287"/>
              <a:ext cx="11420452" cy="380793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Tree>
    <p:extLst>
      <p:ext uri="{BB962C8B-B14F-4D97-AF65-F5344CB8AC3E}">
        <p14:creationId xmlns:p14="http://schemas.microsoft.com/office/powerpoint/2010/main" val="39267043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blip>
          <a:srcRect t="33898" r="24347"/>
          <a:stretch/>
        </p:blipFill>
        <p:spPr>
          <a:xfrm>
            <a:off x="9477835" y="5108676"/>
            <a:ext cx="3966703" cy="2454174"/>
          </a:xfrm>
          <a:prstGeom prst="rect">
            <a:avLst/>
          </a:prstGeom>
        </p:spPr>
      </p:pic>
      <p:sp>
        <p:nvSpPr>
          <p:cNvPr id="2" name="Slide Number Placeholder 1"/>
          <p:cNvSpPr>
            <a:spLocks noGrp="1"/>
          </p:cNvSpPr>
          <p:nvPr>
            <p:ph type="sldNum" sz="quarter" idx="7"/>
          </p:nvPr>
        </p:nvSpPr>
        <p:spPr>
          <a:xfrm>
            <a:off x="10151269" y="7286625"/>
            <a:ext cx="3092244" cy="215444"/>
          </a:xfrm>
        </p:spPr>
        <p:txBody>
          <a:bodyPr/>
          <a:lstStyle/>
          <a:p>
            <a:r>
              <a:rPr lang="fr-FR" sz="1400" b="1" dirty="0">
                <a:solidFill>
                  <a:schemeClr val="accent2">
                    <a:lumMod val="50000"/>
                  </a:schemeClr>
                </a:solidFill>
              </a:rPr>
              <a:t>-</a:t>
            </a:r>
            <a:fld id="{B6F15528-21DE-4FAA-801E-634DDDAF4B2B}" type="slidenum">
              <a:rPr lang="fr-FR" sz="1400" b="1" smtClean="0">
                <a:solidFill>
                  <a:schemeClr val="accent2">
                    <a:lumMod val="50000"/>
                  </a:schemeClr>
                </a:solidFill>
              </a:rPr>
              <a:t>29</a:t>
            </a:fld>
            <a:r>
              <a:rPr lang="fr-FR" sz="1400" b="1" dirty="0">
                <a:solidFill>
                  <a:schemeClr val="accent2">
                    <a:lumMod val="50000"/>
                  </a:schemeClr>
                </a:solidFill>
              </a:rPr>
              <a:t>-</a:t>
            </a:r>
          </a:p>
        </p:txBody>
      </p:sp>
      <p:sp>
        <p:nvSpPr>
          <p:cNvPr id="5" name="Rectangle 4"/>
          <p:cNvSpPr/>
          <p:nvPr/>
        </p:nvSpPr>
        <p:spPr>
          <a:xfrm>
            <a:off x="0" y="0"/>
            <a:ext cx="13444538" cy="885825"/>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5" tIns="57483" rIns="114965" bIns="57483" numCol="1" spcCol="0" rtlCol="0" fromWordArt="0" anchor="ctr" anchorCtr="0" forceAA="0" compatLnSpc="1">
            <a:prstTxWarp prst="textNoShape">
              <a:avLst/>
            </a:prstTxWarp>
            <a:noAutofit/>
          </a:bodyPr>
          <a:lstStyle/>
          <a:p>
            <a:pPr algn="ctr"/>
            <a:r>
              <a:rPr lang="fr-FR" sz="3200" b="1" dirty="0"/>
              <a:t>3. Volet Fiscal : </a:t>
            </a:r>
            <a:r>
              <a:rPr lang="fr-FR" sz="3200" b="1" dirty="0">
                <a:solidFill>
                  <a:srgbClr val="FFC000"/>
                </a:solidFill>
              </a:rPr>
              <a:t>Remboursement de TAXES</a:t>
            </a:r>
          </a:p>
        </p:txBody>
      </p:sp>
      <p:grpSp>
        <p:nvGrpSpPr>
          <p:cNvPr id="4" name="Groupe 3"/>
          <p:cNvGrpSpPr/>
          <p:nvPr/>
        </p:nvGrpSpPr>
        <p:grpSpPr>
          <a:xfrm>
            <a:off x="1012043" y="2425751"/>
            <a:ext cx="11420452" cy="2514600"/>
            <a:chOff x="1235869" y="1421287"/>
            <a:chExt cx="11420452" cy="2514600"/>
          </a:xfrm>
        </p:grpSpPr>
        <p:sp>
          <p:nvSpPr>
            <p:cNvPr id="3" name="Rectangle 2"/>
            <p:cNvSpPr/>
            <p:nvPr/>
          </p:nvSpPr>
          <p:spPr>
            <a:xfrm>
              <a:off x="1421595" y="1643043"/>
              <a:ext cx="10858500" cy="1938992"/>
            </a:xfrm>
            <a:prstGeom prst="rect">
              <a:avLst/>
            </a:prstGeom>
          </p:spPr>
          <p:txBody>
            <a:bodyPr wrap="square">
              <a:spAutoFit/>
            </a:bodyPr>
            <a:lstStyle/>
            <a:p>
              <a:pPr marL="244654" lvl="1" algn="ctr">
                <a:lnSpc>
                  <a:spcPct val="150000"/>
                </a:lnSpc>
              </a:pPr>
              <a:r>
                <a:rPr lang="fr-FR" sz="2000" dirty="0">
                  <a:solidFill>
                    <a:schemeClr val="accent2">
                      <a:lumMod val="50000"/>
                    </a:schemeClr>
                  </a:solidFill>
                </a:rPr>
                <a:t>Selon l’</a:t>
              </a:r>
              <a:r>
                <a:rPr lang="fr-FR" sz="2000" b="1" dirty="0">
                  <a:solidFill>
                    <a:schemeClr val="accent2">
                      <a:lumMod val="50000"/>
                    </a:schemeClr>
                  </a:solidFill>
                </a:rPr>
                <a:t>Article 103-5° </a:t>
              </a:r>
              <a:r>
                <a:rPr lang="fr-FR" sz="2000" dirty="0">
                  <a:solidFill>
                    <a:schemeClr val="accent2">
                      <a:lumMod val="50000"/>
                    </a:schemeClr>
                  </a:solidFill>
                </a:rPr>
                <a:t>du Code Général des  Impôts : les prestataires non-résidents ayant supporté la TVA  au nom de leur sous-traitants formuleront une demande de remboursement auprès du service local des Impôts à la fin de chaque trimestre de l’année civile au titre des opérations réalisées au cours du ou des trimestres écoulés.</a:t>
              </a:r>
            </a:p>
          </p:txBody>
        </p:sp>
        <p:sp>
          <p:nvSpPr>
            <p:cNvPr id="6" name="Rectangle 5"/>
            <p:cNvSpPr/>
            <p:nvPr/>
          </p:nvSpPr>
          <p:spPr>
            <a:xfrm>
              <a:off x="1235869" y="1421287"/>
              <a:ext cx="11420452" cy="25146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Tree>
    <p:extLst>
      <p:ext uri="{BB962C8B-B14F-4D97-AF65-F5344CB8AC3E}">
        <p14:creationId xmlns:p14="http://schemas.microsoft.com/office/powerpoint/2010/main" val="4213556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blip>
          <a:srcRect t="33898" r="24347"/>
          <a:stretch/>
        </p:blipFill>
        <p:spPr>
          <a:xfrm>
            <a:off x="9477835" y="5108676"/>
            <a:ext cx="3966703" cy="2454174"/>
          </a:xfrm>
          <a:prstGeom prst="rect">
            <a:avLst/>
          </a:prstGeom>
        </p:spPr>
      </p:pic>
      <p:sp>
        <p:nvSpPr>
          <p:cNvPr id="2" name="Slide Number Placeholder 1"/>
          <p:cNvSpPr>
            <a:spLocks noGrp="1"/>
          </p:cNvSpPr>
          <p:nvPr>
            <p:ph type="sldNum" sz="quarter" idx="7"/>
          </p:nvPr>
        </p:nvSpPr>
        <p:spPr>
          <a:xfrm>
            <a:off x="10151269" y="7286625"/>
            <a:ext cx="3092244" cy="215444"/>
          </a:xfrm>
        </p:spPr>
        <p:txBody>
          <a:bodyPr/>
          <a:lstStyle/>
          <a:p>
            <a:r>
              <a:rPr lang="fr-FR" sz="1400" b="1" dirty="0">
                <a:solidFill>
                  <a:schemeClr val="accent2">
                    <a:lumMod val="50000"/>
                  </a:schemeClr>
                </a:solidFill>
              </a:rPr>
              <a:t>-</a:t>
            </a:r>
            <a:fld id="{B6F15528-21DE-4FAA-801E-634DDDAF4B2B}" type="slidenum">
              <a:rPr lang="fr-FR" sz="1400" b="1" smtClean="0">
                <a:solidFill>
                  <a:schemeClr val="accent2">
                    <a:lumMod val="50000"/>
                  </a:schemeClr>
                </a:solidFill>
              </a:rPr>
              <a:t>3</a:t>
            </a:fld>
            <a:r>
              <a:rPr lang="fr-FR" sz="1400" b="1" dirty="0">
                <a:solidFill>
                  <a:schemeClr val="accent2">
                    <a:lumMod val="50000"/>
                  </a:schemeClr>
                </a:solidFill>
              </a:rPr>
              <a:t>-</a:t>
            </a:r>
          </a:p>
        </p:txBody>
      </p:sp>
      <p:sp>
        <p:nvSpPr>
          <p:cNvPr id="5" name="Rectangle 4"/>
          <p:cNvSpPr/>
          <p:nvPr/>
        </p:nvSpPr>
        <p:spPr>
          <a:xfrm>
            <a:off x="0" y="0"/>
            <a:ext cx="13444538" cy="1190625"/>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5" tIns="57483" rIns="114965" bIns="57483" numCol="1" spcCol="0" rtlCol="0" fromWordArt="0" anchor="ctr" anchorCtr="0" forceAA="0" compatLnSpc="1">
            <a:prstTxWarp prst="textNoShape">
              <a:avLst/>
            </a:prstTxWarp>
            <a:noAutofit/>
          </a:bodyPr>
          <a:lstStyle/>
          <a:p>
            <a:pPr algn="ctr"/>
            <a:r>
              <a:rPr lang="fr-FR" sz="5400" b="1" dirty="0">
                <a:solidFill>
                  <a:schemeClr val="bg1"/>
                </a:solidFill>
                <a:cs typeface="Sakkal Majalla" panose="02000000000000000000" pitchFamily="2" charset="-78"/>
              </a:rPr>
              <a:t>Plan</a:t>
            </a:r>
            <a:endParaRPr lang="ar-SA" sz="5400" b="1" dirty="0">
              <a:solidFill>
                <a:schemeClr val="bg1"/>
              </a:solidFill>
              <a:cs typeface="Sakkal Majalla" panose="02000000000000000000" pitchFamily="2" charset="-78"/>
            </a:endParaRPr>
          </a:p>
        </p:txBody>
      </p:sp>
      <p:grpSp>
        <p:nvGrpSpPr>
          <p:cNvPr id="78" name="Groupe 77"/>
          <p:cNvGrpSpPr/>
          <p:nvPr/>
        </p:nvGrpSpPr>
        <p:grpSpPr>
          <a:xfrm>
            <a:off x="1393983" y="1853910"/>
            <a:ext cx="10357486" cy="1394276"/>
            <a:chOff x="526358" y="986563"/>
            <a:chExt cx="10357486" cy="1394276"/>
          </a:xfrm>
        </p:grpSpPr>
        <p:grpSp>
          <p:nvGrpSpPr>
            <p:cNvPr id="79" name="Groupe 78"/>
            <p:cNvGrpSpPr/>
            <p:nvPr/>
          </p:nvGrpSpPr>
          <p:grpSpPr>
            <a:xfrm>
              <a:off x="526358" y="1457509"/>
              <a:ext cx="688412" cy="923330"/>
              <a:chOff x="1907704" y="1527351"/>
              <a:chExt cx="688412" cy="923330"/>
            </a:xfrm>
          </p:grpSpPr>
          <p:sp>
            <p:nvSpPr>
              <p:cNvPr id="81" name="Parallélogramme 80"/>
              <p:cNvSpPr/>
              <p:nvPr/>
            </p:nvSpPr>
            <p:spPr>
              <a:xfrm rot="19219040">
                <a:off x="1907704" y="1697884"/>
                <a:ext cx="688412" cy="698376"/>
              </a:xfrm>
              <a:prstGeom prst="parallelogram">
                <a:avLst>
                  <a:gd name="adj" fmla="val 17064"/>
                </a:avLst>
              </a:prstGeom>
              <a:solidFill>
                <a:schemeClr val="bg1"/>
              </a:solidFill>
              <a:ln>
                <a:solidFill>
                  <a:srgbClr val="FF0000"/>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2" name="Rectangle 81"/>
              <p:cNvSpPr/>
              <p:nvPr/>
            </p:nvSpPr>
            <p:spPr>
              <a:xfrm>
                <a:off x="1984048" y="1527351"/>
                <a:ext cx="535724"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5400" b="1" cap="none" spc="0" dirty="0">
                    <a:ln w="11430"/>
                    <a:solidFill>
                      <a:srgbClr val="0070C0"/>
                    </a:solidFill>
                    <a:effectLst>
                      <a:outerShdw blurRad="50800" dist="39000" dir="5460000" algn="tl">
                        <a:srgbClr val="000000">
                          <a:alpha val="38000"/>
                        </a:srgbClr>
                      </a:outerShdw>
                    </a:effectLst>
                  </a:rPr>
                  <a:t>1</a:t>
                </a:r>
              </a:p>
            </p:txBody>
          </p:sp>
        </p:grpSp>
        <p:sp>
          <p:nvSpPr>
            <p:cNvPr id="80" name="Rogner un rectangle avec un coin du même côté 19"/>
            <p:cNvSpPr/>
            <p:nvPr/>
          </p:nvSpPr>
          <p:spPr>
            <a:xfrm>
              <a:off x="1294662" y="986563"/>
              <a:ext cx="9589182" cy="1379762"/>
            </a:xfrm>
            <a:prstGeom prst="snip2SameRect">
              <a:avLst>
                <a:gd name="adj1" fmla="val 19842"/>
                <a:gd name="adj2" fmla="val 19048"/>
              </a:avLst>
            </a:prstGeom>
            <a:solidFill>
              <a:schemeClr val="bg1"/>
            </a:solidFill>
            <a:ln>
              <a:solidFill>
                <a:srgbClr val="FF0000"/>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83" name="Groupe 82"/>
          <p:cNvGrpSpPr/>
          <p:nvPr/>
        </p:nvGrpSpPr>
        <p:grpSpPr>
          <a:xfrm>
            <a:off x="1393983" y="3464053"/>
            <a:ext cx="10357486" cy="1395584"/>
            <a:chOff x="526358" y="2596706"/>
            <a:chExt cx="10357486" cy="1395584"/>
          </a:xfrm>
        </p:grpSpPr>
        <p:grpSp>
          <p:nvGrpSpPr>
            <p:cNvPr id="84" name="Groupe 83"/>
            <p:cNvGrpSpPr/>
            <p:nvPr/>
          </p:nvGrpSpPr>
          <p:grpSpPr>
            <a:xfrm>
              <a:off x="526358" y="3068960"/>
              <a:ext cx="688412" cy="923330"/>
              <a:chOff x="1907704" y="1527351"/>
              <a:chExt cx="688412" cy="923330"/>
            </a:xfrm>
          </p:grpSpPr>
          <p:sp>
            <p:nvSpPr>
              <p:cNvPr id="86" name="Parallélogramme 85"/>
              <p:cNvSpPr/>
              <p:nvPr/>
            </p:nvSpPr>
            <p:spPr>
              <a:xfrm rot="19219040">
                <a:off x="1907704" y="1697884"/>
                <a:ext cx="688412" cy="698376"/>
              </a:xfrm>
              <a:prstGeom prst="parallelogram">
                <a:avLst>
                  <a:gd name="adj" fmla="val 17064"/>
                </a:avLst>
              </a:prstGeom>
              <a:solidFill>
                <a:schemeClr val="bg1"/>
              </a:solidFill>
              <a:ln>
                <a:solidFill>
                  <a:srgbClr val="0070C0"/>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7" name="Rectangle 86"/>
              <p:cNvSpPr/>
              <p:nvPr/>
            </p:nvSpPr>
            <p:spPr>
              <a:xfrm>
                <a:off x="1984048" y="1527351"/>
                <a:ext cx="535724"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5400" b="1" cap="none" spc="0" dirty="0">
                    <a:ln w="11430"/>
                    <a:solidFill>
                      <a:srgbClr val="0070C0"/>
                    </a:solidFill>
                    <a:effectLst>
                      <a:outerShdw blurRad="50800" dist="39000" dir="5460000" algn="tl">
                        <a:srgbClr val="000000">
                          <a:alpha val="38000"/>
                        </a:srgbClr>
                      </a:outerShdw>
                    </a:effectLst>
                  </a:rPr>
                  <a:t>2</a:t>
                </a:r>
              </a:p>
            </p:txBody>
          </p:sp>
        </p:grpSp>
        <p:sp>
          <p:nvSpPr>
            <p:cNvPr id="85" name="Rogner un rectangle avec un coin du même côté 20"/>
            <p:cNvSpPr/>
            <p:nvPr/>
          </p:nvSpPr>
          <p:spPr>
            <a:xfrm>
              <a:off x="1294662" y="2596706"/>
              <a:ext cx="9589182" cy="1379762"/>
            </a:xfrm>
            <a:prstGeom prst="snip2SameRect">
              <a:avLst>
                <a:gd name="adj1" fmla="val 19842"/>
                <a:gd name="adj2" fmla="val 19048"/>
              </a:avLst>
            </a:prstGeom>
            <a:solidFill>
              <a:schemeClr val="bg1"/>
            </a:solidFill>
            <a:ln>
              <a:solidFill>
                <a:srgbClr val="0070C0"/>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88" name="Groupe 87"/>
          <p:cNvGrpSpPr/>
          <p:nvPr/>
        </p:nvGrpSpPr>
        <p:grpSpPr>
          <a:xfrm>
            <a:off x="1388269" y="5108676"/>
            <a:ext cx="10363200" cy="1394276"/>
            <a:chOff x="520644" y="4194964"/>
            <a:chExt cx="10363200" cy="1394276"/>
          </a:xfrm>
        </p:grpSpPr>
        <p:grpSp>
          <p:nvGrpSpPr>
            <p:cNvPr id="89" name="Groupe 88"/>
            <p:cNvGrpSpPr/>
            <p:nvPr/>
          </p:nvGrpSpPr>
          <p:grpSpPr>
            <a:xfrm>
              <a:off x="520644" y="4665910"/>
              <a:ext cx="688412" cy="923330"/>
              <a:chOff x="1907704" y="1527351"/>
              <a:chExt cx="688412" cy="923330"/>
            </a:xfrm>
          </p:grpSpPr>
          <p:sp>
            <p:nvSpPr>
              <p:cNvPr id="91" name="Parallélogramme 90"/>
              <p:cNvSpPr/>
              <p:nvPr/>
            </p:nvSpPr>
            <p:spPr>
              <a:xfrm rot="19219040">
                <a:off x="1907704" y="1697884"/>
                <a:ext cx="688412" cy="698376"/>
              </a:xfrm>
              <a:prstGeom prst="parallelogram">
                <a:avLst>
                  <a:gd name="adj" fmla="val 17064"/>
                </a:avLst>
              </a:prstGeom>
              <a:solidFill>
                <a:schemeClr val="bg1"/>
              </a:solidFill>
              <a:ln>
                <a:solidFill>
                  <a:srgbClr val="0070C0"/>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2" name="Rectangle 91"/>
              <p:cNvSpPr/>
              <p:nvPr/>
            </p:nvSpPr>
            <p:spPr>
              <a:xfrm>
                <a:off x="1984048" y="1527351"/>
                <a:ext cx="535724"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5400" b="1" cap="none" spc="0" dirty="0">
                    <a:ln w="11430"/>
                    <a:solidFill>
                      <a:srgbClr val="0070C0"/>
                    </a:solidFill>
                    <a:effectLst>
                      <a:outerShdw blurRad="50800" dist="39000" dir="5460000" algn="tl">
                        <a:srgbClr val="000000">
                          <a:alpha val="38000"/>
                        </a:srgbClr>
                      </a:outerShdw>
                    </a:effectLst>
                  </a:rPr>
                  <a:t>3</a:t>
                </a:r>
              </a:p>
            </p:txBody>
          </p:sp>
        </p:grpSp>
        <p:sp>
          <p:nvSpPr>
            <p:cNvPr id="90" name="Rogner un rectangle avec un coin du même côté 21"/>
            <p:cNvSpPr/>
            <p:nvPr/>
          </p:nvSpPr>
          <p:spPr>
            <a:xfrm>
              <a:off x="1294662" y="4194964"/>
              <a:ext cx="9589182" cy="1379762"/>
            </a:xfrm>
            <a:prstGeom prst="snip2SameRect">
              <a:avLst>
                <a:gd name="adj1" fmla="val 19842"/>
                <a:gd name="adj2" fmla="val 19048"/>
              </a:avLst>
            </a:prstGeom>
            <a:solidFill>
              <a:schemeClr val="bg1"/>
            </a:solidFill>
            <a:ln>
              <a:solidFill>
                <a:srgbClr val="0070C0"/>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93" name="Rectangle 92"/>
          <p:cNvSpPr/>
          <p:nvPr/>
        </p:nvSpPr>
        <p:spPr>
          <a:xfrm>
            <a:off x="2401337" y="1975136"/>
            <a:ext cx="1988045" cy="338554"/>
          </a:xfrm>
          <a:prstGeom prst="rect">
            <a:avLst/>
          </a:prstGeom>
        </p:spPr>
        <p:txBody>
          <a:bodyPr wrap="none">
            <a:spAutoFit/>
          </a:bodyPr>
          <a:lstStyle/>
          <a:p>
            <a:r>
              <a:rPr lang="en-US" sz="1600" b="1" u="sng" kern="0" dirty="0">
                <a:solidFill>
                  <a:srgbClr val="002060"/>
                </a:solidFill>
                <a:latin typeface="Berlin Sans FB Demi" pitchFamily="34" charset="0"/>
                <a:cs typeface="Arial" panose="020B0604020202020204" pitchFamily="34" charset="0"/>
              </a:rPr>
              <a:t>VOLET TECHNIQUE</a:t>
            </a:r>
            <a:endParaRPr lang="en-US" sz="1600" b="1" u="sng" dirty="0">
              <a:solidFill>
                <a:srgbClr val="002060"/>
              </a:solidFill>
              <a:latin typeface="Berlin Sans FB Demi" pitchFamily="34" charset="0"/>
            </a:endParaRPr>
          </a:p>
        </p:txBody>
      </p:sp>
      <p:sp>
        <p:nvSpPr>
          <p:cNvPr id="94" name="Rectangle 93"/>
          <p:cNvSpPr/>
          <p:nvPr/>
        </p:nvSpPr>
        <p:spPr>
          <a:xfrm>
            <a:off x="2395225" y="3585173"/>
            <a:ext cx="2345514" cy="338554"/>
          </a:xfrm>
          <a:prstGeom prst="rect">
            <a:avLst/>
          </a:prstGeom>
        </p:spPr>
        <p:txBody>
          <a:bodyPr wrap="none">
            <a:spAutoFit/>
          </a:bodyPr>
          <a:lstStyle/>
          <a:p>
            <a:r>
              <a:rPr lang="en-US" sz="1600" b="1" u="sng" kern="0" dirty="0">
                <a:solidFill>
                  <a:srgbClr val="002060"/>
                </a:solidFill>
                <a:latin typeface="Berlin Sans FB Demi" pitchFamily="34" charset="0"/>
                <a:cs typeface="Arial" panose="020B0604020202020204" pitchFamily="34" charset="0"/>
              </a:rPr>
              <a:t>VOLET ADMINISTRATIF</a:t>
            </a:r>
          </a:p>
        </p:txBody>
      </p:sp>
      <p:sp>
        <p:nvSpPr>
          <p:cNvPr id="95" name="Rectangle 94"/>
          <p:cNvSpPr/>
          <p:nvPr/>
        </p:nvSpPr>
        <p:spPr>
          <a:xfrm>
            <a:off x="2395225" y="5222321"/>
            <a:ext cx="1505540" cy="338554"/>
          </a:xfrm>
          <a:prstGeom prst="rect">
            <a:avLst/>
          </a:prstGeom>
        </p:spPr>
        <p:txBody>
          <a:bodyPr wrap="none">
            <a:spAutoFit/>
          </a:bodyPr>
          <a:lstStyle/>
          <a:p>
            <a:r>
              <a:rPr lang="en-US" sz="1600" b="1" u="sng" kern="0" dirty="0">
                <a:solidFill>
                  <a:srgbClr val="002060"/>
                </a:solidFill>
                <a:latin typeface="Berlin Sans FB Demi" pitchFamily="34" charset="0"/>
                <a:cs typeface="Arial" panose="020B0604020202020204" pitchFamily="34" charset="0"/>
              </a:rPr>
              <a:t>VOLET FISCAL</a:t>
            </a:r>
          </a:p>
        </p:txBody>
      </p:sp>
      <p:sp>
        <p:nvSpPr>
          <p:cNvPr id="96" name="Rectangle 95"/>
          <p:cNvSpPr/>
          <p:nvPr/>
        </p:nvSpPr>
        <p:spPr>
          <a:xfrm>
            <a:off x="2375814" y="2310849"/>
            <a:ext cx="9162128" cy="646331"/>
          </a:xfrm>
          <a:prstGeom prst="rect">
            <a:avLst/>
          </a:prstGeom>
        </p:spPr>
        <p:txBody>
          <a:bodyPr wrap="square">
            <a:spAutoFit/>
          </a:bodyPr>
          <a:lstStyle/>
          <a:p>
            <a:pPr algn="just"/>
            <a:r>
              <a:rPr lang="fr-FR" b="1" kern="0" dirty="0">
                <a:cs typeface="Arial" panose="020B0604020202020204" pitchFamily="34" charset="0"/>
              </a:rPr>
              <a:t>Présentation des termes de référence : contexte, objectif et étendue de la mission, durée</a:t>
            </a:r>
            <a:r>
              <a:rPr lang="fr-FR" b="1" kern="0">
                <a:cs typeface="Arial" panose="020B0604020202020204" pitchFamily="34" charset="0"/>
              </a:rPr>
              <a:t>, périodes </a:t>
            </a:r>
            <a:r>
              <a:rPr lang="fr-FR" b="1" kern="0" dirty="0">
                <a:cs typeface="Arial" panose="020B0604020202020204" pitchFamily="34" charset="0"/>
              </a:rPr>
              <a:t>et livrables de la mission ainsi que l’équipe à mobiliser pour cette mission.</a:t>
            </a:r>
            <a:r>
              <a:rPr lang="en-US" b="1" kern="0" dirty="0">
                <a:cs typeface="Arial" panose="020B0604020202020204" pitchFamily="34" charset="0"/>
              </a:rPr>
              <a:t>  </a:t>
            </a:r>
            <a:endParaRPr lang="en-US" b="1" dirty="0"/>
          </a:p>
        </p:txBody>
      </p:sp>
      <p:sp>
        <p:nvSpPr>
          <p:cNvPr id="97" name="Rectangle 96"/>
          <p:cNvSpPr/>
          <p:nvPr/>
        </p:nvSpPr>
        <p:spPr>
          <a:xfrm>
            <a:off x="2401337" y="3985068"/>
            <a:ext cx="9136605" cy="369332"/>
          </a:xfrm>
          <a:prstGeom prst="rect">
            <a:avLst/>
          </a:prstGeom>
        </p:spPr>
        <p:txBody>
          <a:bodyPr wrap="square">
            <a:spAutoFit/>
          </a:bodyPr>
          <a:lstStyle/>
          <a:p>
            <a:pPr algn="just"/>
            <a:r>
              <a:rPr lang="fr-FR" b="1" kern="0" dirty="0">
                <a:cs typeface="Arial" panose="020B0604020202020204" pitchFamily="34" charset="0"/>
              </a:rPr>
              <a:t>Description du processus de passation des marchés selon les lignes directrices de MCC.</a:t>
            </a:r>
          </a:p>
        </p:txBody>
      </p:sp>
      <p:sp>
        <p:nvSpPr>
          <p:cNvPr id="98" name="Rectangle 97"/>
          <p:cNvSpPr/>
          <p:nvPr/>
        </p:nvSpPr>
        <p:spPr>
          <a:xfrm>
            <a:off x="2375814" y="5621893"/>
            <a:ext cx="7474461" cy="369332"/>
          </a:xfrm>
          <a:prstGeom prst="rect">
            <a:avLst/>
          </a:prstGeom>
        </p:spPr>
        <p:txBody>
          <a:bodyPr wrap="square">
            <a:spAutoFit/>
          </a:bodyPr>
          <a:lstStyle/>
          <a:p>
            <a:pPr algn="just"/>
            <a:r>
              <a:rPr lang="fr-FR" b="1" kern="0" dirty="0">
                <a:cs typeface="Arial" panose="020B0604020202020204" pitchFamily="34" charset="0"/>
              </a:rPr>
              <a:t>Présentation des dispositions fiscales pour les consultants.</a:t>
            </a:r>
          </a:p>
        </p:txBody>
      </p:sp>
    </p:spTree>
    <p:extLst>
      <p:ext uri="{BB962C8B-B14F-4D97-AF65-F5344CB8AC3E}">
        <p14:creationId xmlns:p14="http://schemas.microsoft.com/office/powerpoint/2010/main" val="20962342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rotWithShape="1">
          <a:blip r:embed="rId3">
            <a:extLst>
              <a:ext uri="{28A0092B-C50C-407E-A947-70E740481C1C}">
                <a14:useLocalDpi xmlns:a14="http://schemas.microsoft.com/office/drawing/2010/main" val="0"/>
              </a:ext>
            </a:extLst>
          </a:blip>
          <a:srcRect t="7506" b="7329"/>
          <a:stretch/>
        </p:blipFill>
        <p:spPr>
          <a:xfrm>
            <a:off x="5671765" y="183658"/>
            <a:ext cx="2101006" cy="1836565"/>
          </a:xfrm>
          <a:prstGeom prst="rect">
            <a:avLst/>
          </a:prstGeom>
        </p:spPr>
      </p:pic>
      <p:pic>
        <p:nvPicPr>
          <p:cNvPr id="18" name="Picture 17"/>
          <p:cNvPicPr>
            <a:picLocks noChangeAspect="1"/>
          </p:cNvPicPr>
          <p:nvPr/>
        </p:nvPicPr>
        <p:blipFill rotWithShape="1">
          <a:blip r:embed="rId4">
            <a:extLst>
              <a:ext uri="{BEBA8EAE-BF5A-486C-A8C5-ECC9F3942E4B}">
                <a14:imgProps xmlns:a14="http://schemas.microsoft.com/office/drawing/2010/main">
                  <a14:imgLayer r:embed="rId5">
                    <a14:imgEffect>
                      <a14:saturation sat="0"/>
                    </a14:imgEffect>
                  </a14:imgLayer>
                </a14:imgProps>
              </a:ext>
            </a:extLst>
          </a:blip>
          <a:srcRect t="33898" r="24347"/>
          <a:stretch/>
        </p:blipFill>
        <p:spPr>
          <a:xfrm>
            <a:off x="9477835" y="5092506"/>
            <a:ext cx="3966703" cy="2454174"/>
          </a:xfrm>
          <a:prstGeom prst="rect">
            <a:avLst/>
          </a:prstGeom>
        </p:spPr>
      </p:pic>
      <p:sp>
        <p:nvSpPr>
          <p:cNvPr id="8" name="ZoneTexte 7"/>
          <p:cNvSpPr txBox="1"/>
          <p:nvPr/>
        </p:nvSpPr>
        <p:spPr>
          <a:xfrm>
            <a:off x="4543627" y="2028825"/>
            <a:ext cx="4357283" cy="738664"/>
          </a:xfrm>
          <a:prstGeom prst="rect">
            <a:avLst/>
          </a:prstGeom>
          <a:noFill/>
        </p:spPr>
        <p:txBody>
          <a:bodyPr wrap="none" rtlCol="0">
            <a:spAutoFit/>
          </a:bodyPr>
          <a:lstStyle/>
          <a:p>
            <a:pPr algn="ctr"/>
            <a:r>
              <a:rPr lang="fr-FR" sz="1400" b="1" dirty="0"/>
              <a:t>Projet : « Éducation et Formation pour l’Employabilité»</a:t>
            </a:r>
          </a:p>
          <a:p>
            <a:pPr algn="ctr"/>
            <a:r>
              <a:rPr lang="fr-FR" sz="1400" b="1" dirty="0"/>
              <a:t>Activité : « Éducation Secondaire »</a:t>
            </a:r>
          </a:p>
          <a:p>
            <a:pPr algn="ctr"/>
            <a:r>
              <a:rPr lang="fr-FR" sz="1400" b="1" dirty="0"/>
              <a:t>Sous - Composante : « </a:t>
            </a:r>
            <a:r>
              <a:rPr lang="fr-FR" sz="1400" b="1" dirty="0">
                <a:solidFill>
                  <a:srgbClr val="FF0000"/>
                </a:solidFill>
              </a:rPr>
              <a:t>MIAES</a:t>
            </a:r>
            <a:r>
              <a:rPr lang="fr-FR" sz="1400" b="1" dirty="0"/>
              <a:t>»</a:t>
            </a:r>
          </a:p>
        </p:txBody>
      </p:sp>
      <p:sp>
        <p:nvSpPr>
          <p:cNvPr id="9" name="Rectangle 8"/>
          <p:cNvSpPr/>
          <p:nvPr/>
        </p:nvSpPr>
        <p:spPr>
          <a:xfrm>
            <a:off x="3851077" y="4887875"/>
            <a:ext cx="5742384" cy="523220"/>
          </a:xfrm>
          <a:prstGeom prst="rect">
            <a:avLst/>
          </a:prstGeom>
        </p:spPr>
        <p:txBody>
          <a:bodyPr wrap="square">
            <a:spAutoFit/>
          </a:bodyPr>
          <a:lstStyle/>
          <a:p>
            <a:pPr algn="ctr"/>
            <a:r>
              <a:rPr lang="fr-FR" sz="1400" b="1" dirty="0">
                <a:solidFill>
                  <a:srgbClr val="002060"/>
                </a:solidFill>
              </a:rPr>
              <a:t>MARCHÉ DE SERVICES DE CONSULTANTS </a:t>
            </a:r>
          </a:p>
          <a:p>
            <a:pPr algn="ctr"/>
            <a:r>
              <a:rPr lang="fr-FR" altLang="fr-FR" sz="1400" b="1" dirty="0">
                <a:solidFill>
                  <a:srgbClr val="002060"/>
                </a:solidFill>
                <a:cs typeface="Arial" panose="020B0604020202020204" pitchFamily="34" charset="0"/>
              </a:rPr>
              <a:t>Demande de Propositions </a:t>
            </a:r>
            <a:r>
              <a:rPr lang="fr-FR" sz="1400" b="1" dirty="0">
                <a:solidFill>
                  <a:srgbClr val="002060"/>
                </a:solidFill>
                <a:cs typeface="Arial" panose="020B0604020202020204" pitchFamily="34" charset="0"/>
              </a:rPr>
              <a:t>DP/QCBS/MCA-M/ES-10/COMPACT-PP-03</a:t>
            </a:r>
          </a:p>
        </p:txBody>
      </p:sp>
      <p:sp>
        <p:nvSpPr>
          <p:cNvPr id="10" name="Sous-titre 2"/>
          <p:cNvSpPr>
            <a:spLocks noGrp="1"/>
          </p:cNvSpPr>
          <p:nvPr>
            <p:ph type="subTitle" idx="1"/>
          </p:nvPr>
        </p:nvSpPr>
        <p:spPr>
          <a:xfrm>
            <a:off x="3851077" y="5764371"/>
            <a:ext cx="6223992" cy="607854"/>
          </a:xfrm>
          <a:noFill/>
        </p:spPr>
        <p:txBody>
          <a:bodyPr>
            <a:noAutofit/>
          </a:bodyPr>
          <a:lstStyle/>
          <a:p>
            <a:pPr algn="ctr">
              <a:spcBef>
                <a:spcPts val="0"/>
              </a:spcBef>
            </a:pPr>
            <a:r>
              <a:rPr lang="fr-FR" sz="1800" dirty="0">
                <a:solidFill>
                  <a:srgbClr val="C00000"/>
                </a:solidFill>
                <a:cs typeface="Times New Roman" panose="02020603050405020304" pitchFamily="18" charset="0"/>
              </a:rPr>
              <a:t>Réunion d’information</a:t>
            </a:r>
          </a:p>
          <a:p>
            <a:pPr algn="ctr">
              <a:spcBef>
                <a:spcPts val="0"/>
              </a:spcBef>
            </a:pPr>
            <a:r>
              <a:rPr lang="fr-FR" sz="1800" dirty="0">
                <a:solidFill>
                  <a:srgbClr val="C00000"/>
                </a:solidFill>
                <a:cs typeface="Times New Roman" panose="02020603050405020304" pitchFamily="18" charset="0"/>
              </a:rPr>
              <a:t>Préparatoire à la soumission des propositions</a:t>
            </a:r>
          </a:p>
        </p:txBody>
      </p:sp>
      <p:sp>
        <p:nvSpPr>
          <p:cNvPr id="11" name="Rectangle 10"/>
          <p:cNvSpPr/>
          <p:nvPr/>
        </p:nvSpPr>
        <p:spPr>
          <a:xfrm>
            <a:off x="5807631" y="6600825"/>
            <a:ext cx="1829283" cy="340734"/>
          </a:xfrm>
          <a:prstGeom prst="rect">
            <a:avLst/>
          </a:prstGeom>
        </p:spPr>
        <p:txBody>
          <a:bodyPr wrap="none">
            <a:spAutoFit/>
          </a:bodyPr>
          <a:lstStyle/>
          <a:p>
            <a:pPr algn="ctr">
              <a:lnSpc>
                <a:spcPct val="150000"/>
              </a:lnSpc>
            </a:pPr>
            <a:r>
              <a:rPr lang="fr-FR" sz="1200" b="1" dirty="0">
                <a:cs typeface="Times New Roman" panose="02020603050405020304" pitchFamily="18" charset="0"/>
              </a:rPr>
              <a:t>Rabat, mardi 26 juin 2018</a:t>
            </a:r>
          </a:p>
        </p:txBody>
      </p:sp>
      <p:grpSp>
        <p:nvGrpSpPr>
          <p:cNvPr id="12" name="Groupe 11"/>
          <p:cNvGrpSpPr/>
          <p:nvPr/>
        </p:nvGrpSpPr>
        <p:grpSpPr>
          <a:xfrm>
            <a:off x="2686358" y="2921868"/>
            <a:ext cx="8071817" cy="1863692"/>
            <a:chOff x="1439652" y="2636910"/>
            <a:chExt cx="6264696" cy="1512169"/>
          </a:xfrm>
        </p:grpSpPr>
        <p:sp>
          <p:nvSpPr>
            <p:cNvPr id="13" name="Rectangle à coins arrondis 12"/>
            <p:cNvSpPr/>
            <p:nvPr/>
          </p:nvSpPr>
          <p:spPr>
            <a:xfrm>
              <a:off x="1439652" y="2636910"/>
              <a:ext cx="6264696" cy="1512169"/>
            </a:xfrm>
            <a:prstGeom prst="roundRect">
              <a:avLst/>
            </a:prstGeom>
            <a:solidFill>
              <a:srgbClr val="0070C0"/>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a:p>
          </p:txBody>
        </p:sp>
        <p:sp>
          <p:nvSpPr>
            <p:cNvPr id="14" name="Rectangle 2"/>
            <p:cNvSpPr txBox="1">
              <a:spLocks noChangeArrowheads="1"/>
            </p:cNvSpPr>
            <p:nvPr/>
          </p:nvSpPr>
          <p:spPr>
            <a:xfrm>
              <a:off x="1439652" y="3102502"/>
              <a:ext cx="6264696" cy="524422"/>
            </a:xfrm>
            <a:prstGeom prst="rect">
              <a:avLst/>
            </a:prstGeom>
            <a:noFill/>
            <a:ln/>
            <a:extLst>
              <a:ext uri="{91240B29-F687-4F45-9708-019B960494DF}">
                <a14:hiddenLine xmlns:a14="http://schemas.microsoft.com/office/drawing/2010/main" w="9525" cap="flat" cmpd="sng">
                  <a:solidFill>
                    <a:schemeClr val="tx1"/>
                  </a:solidFill>
                  <a:prstDash val="solid"/>
                  <a:miter lim="800000"/>
                  <a:headEnd/>
                  <a:tailEnd/>
                </a14:hiddenLine>
              </a:ext>
            </a:extLst>
          </p:spPr>
          <p:txBody>
            <a:bodyPr vert="horz" wrap="square" lIns="91440" tIns="45720" rIns="91440" bIns="45720"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3600" b="1" dirty="0">
                  <a:solidFill>
                    <a:schemeClr val="bg1"/>
                  </a:solidFill>
                  <a:latin typeface="+mn-lt"/>
                </a:rPr>
                <a:t>Merci pour votre attention </a:t>
              </a:r>
            </a:p>
          </p:txBody>
        </p:sp>
      </p:grpSp>
      <p:pic>
        <p:nvPicPr>
          <p:cNvPr id="2" name="Image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31069" y="309451"/>
            <a:ext cx="1676400" cy="1676400"/>
          </a:xfrm>
          <a:prstGeom prst="rect">
            <a:avLst/>
          </a:prstGeom>
        </p:spPr>
      </p:pic>
      <p:pic>
        <p:nvPicPr>
          <p:cNvPr id="3" name="Image 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593461" y="183658"/>
            <a:ext cx="3475128" cy="2006168"/>
          </a:xfrm>
          <a:prstGeom prst="rect">
            <a:avLst/>
          </a:prstGeom>
        </p:spPr>
      </p:pic>
    </p:spTree>
    <p:extLst>
      <p:ext uri="{BB962C8B-B14F-4D97-AF65-F5344CB8AC3E}">
        <p14:creationId xmlns:p14="http://schemas.microsoft.com/office/powerpoint/2010/main" val="3077757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0" name="Connecteur droit 79"/>
          <p:cNvCxnSpPr/>
          <p:nvPr/>
        </p:nvCxnSpPr>
        <p:spPr>
          <a:xfrm flipV="1">
            <a:off x="9521121" y="4002389"/>
            <a:ext cx="0" cy="388636"/>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9" name="Connecteur droit 78"/>
          <p:cNvCxnSpPr/>
          <p:nvPr/>
        </p:nvCxnSpPr>
        <p:spPr>
          <a:xfrm flipV="1">
            <a:off x="11180565" y="4025490"/>
            <a:ext cx="0" cy="388636"/>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8" name="Connecteur droit 77"/>
          <p:cNvCxnSpPr/>
          <p:nvPr/>
        </p:nvCxnSpPr>
        <p:spPr>
          <a:xfrm flipV="1">
            <a:off x="12818269" y="4002389"/>
            <a:ext cx="0" cy="388636"/>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rotWithShape="1">
          <a:blip r:embed="rId2">
            <a:extLst/>
          </a:blip>
          <a:srcRect t="33898" r="24347"/>
          <a:stretch/>
        </p:blipFill>
        <p:spPr>
          <a:xfrm>
            <a:off x="9477835" y="5108676"/>
            <a:ext cx="3966703" cy="2454174"/>
          </a:xfrm>
          <a:prstGeom prst="rect">
            <a:avLst/>
          </a:prstGeom>
        </p:spPr>
      </p:pic>
      <p:sp>
        <p:nvSpPr>
          <p:cNvPr id="2" name="Slide Number Placeholder 1"/>
          <p:cNvSpPr>
            <a:spLocks noGrp="1"/>
          </p:cNvSpPr>
          <p:nvPr>
            <p:ph type="sldNum" sz="quarter" idx="7"/>
          </p:nvPr>
        </p:nvSpPr>
        <p:spPr>
          <a:xfrm>
            <a:off x="10151269" y="7286625"/>
            <a:ext cx="3092244" cy="215444"/>
          </a:xfrm>
        </p:spPr>
        <p:txBody>
          <a:bodyPr/>
          <a:lstStyle/>
          <a:p>
            <a:r>
              <a:rPr lang="fr-FR" sz="1400" b="1" dirty="0">
                <a:solidFill>
                  <a:schemeClr val="accent2">
                    <a:lumMod val="50000"/>
                  </a:schemeClr>
                </a:solidFill>
              </a:rPr>
              <a:t>-</a:t>
            </a:r>
            <a:fld id="{B6F15528-21DE-4FAA-801E-634DDDAF4B2B}" type="slidenum">
              <a:rPr lang="fr-FR" sz="1400" b="1" smtClean="0">
                <a:solidFill>
                  <a:schemeClr val="accent2">
                    <a:lumMod val="50000"/>
                  </a:schemeClr>
                </a:solidFill>
              </a:rPr>
              <a:t>4</a:t>
            </a:fld>
            <a:r>
              <a:rPr lang="fr-FR" sz="1400" b="1" dirty="0">
                <a:solidFill>
                  <a:schemeClr val="accent2">
                    <a:lumMod val="50000"/>
                  </a:schemeClr>
                </a:solidFill>
              </a:rPr>
              <a:t>-</a:t>
            </a:r>
          </a:p>
        </p:txBody>
      </p:sp>
      <p:sp>
        <p:nvSpPr>
          <p:cNvPr id="5" name="Rectangle 4"/>
          <p:cNvSpPr/>
          <p:nvPr/>
        </p:nvSpPr>
        <p:spPr>
          <a:xfrm>
            <a:off x="0" y="0"/>
            <a:ext cx="13444538" cy="885825"/>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5" tIns="57483" rIns="114965" bIns="57483" numCol="1" spcCol="0" rtlCol="0" fromWordArt="0" anchor="ctr" anchorCtr="0" forceAA="0" compatLnSpc="1">
            <a:prstTxWarp prst="textNoShape">
              <a:avLst/>
            </a:prstTxWarp>
            <a:noAutofit/>
          </a:bodyPr>
          <a:lstStyle/>
          <a:p>
            <a:pPr algn="ctr"/>
            <a:r>
              <a:rPr lang="fr-FR" sz="3200" b="1" dirty="0"/>
              <a:t>1. Volet Technique : </a:t>
            </a:r>
            <a:r>
              <a:rPr lang="fr-FR" sz="3200" b="1" dirty="0">
                <a:solidFill>
                  <a:srgbClr val="FFC000"/>
                </a:solidFill>
              </a:rPr>
              <a:t>Contexte de la mission</a:t>
            </a:r>
          </a:p>
        </p:txBody>
      </p:sp>
      <p:graphicFrame>
        <p:nvGraphicFramePr>
          <p:cNvPr id="18" name="Tableau 17"/>
          <p:cNvGraphicFramePr>
            <a:graphicFrameLocks noGrp="1"/>
          </p:cNvGraphicFramePr>
          <p:nvPr>
            <p:extLst>
              <p:ext uri="{D42A27DB-BD31-4B8C-83A1-F6EECF244321}">
                <p14:modId xmlns:p14="http://schemas.microsoft.com/office/powerpoint/2010/main" val="3949658453"/>
              </p:ext>
            </p:extLst>
          </p:nvPr>
        </p:nvGraphicFramePr>
        <p:xfrm>
          <a:off x="348999" y="1496199"/>
          <a:ext cx="6129118" cy="2773680"/>
        </p:xfrm>
        <a:graphic>
          <a:graphicData uri="http://schemas.openxmlformats.org/drawingml/2006/table">
            <a:tbl>
              <a:tblPr firstRow="1" bandRow="1">
                <a:tableStyleId>{5C22544A-7EE6-4342-B048-85BDC9FD1C3A}</a:tableStyleId>
              </a:tblPr>
              <a:tblGrid>
                <a:gridCol w="4138235">
                  <a:extLst>
                    <a:ext uri="{9D8B030D-6E8A-4147-A177-3AD203B41FA5}">
                      <a16:colId xmlns:a16="http://schemas.microsoft.com/office/drawing/2014/main" xmlns="" val="20000"/>
                    </a:ext>
                  </a:extLst>
                </a:gridCol>
                <a:gridCol w="1990883">
                  <a:extLst>
                    <a:ext uri="{9D8B030D-6E8A-4147-A177-3AD203B41FA5}">
                      <a16:colId xmlns:a16="http://schemas.microsoft.com/office/drawing/2014/main" xmlns="" val="20001"/>
                    </a:ext>
                  </a:extLst>
                </a:gridCol>
              </a:tblGrid>
              <a:tr h="370840">
                <a:tc>
                  <a:txBody>
                    <a:bodyPr/>
                    <a:lstStyle/>
                    <a:p>
                      <a:pPr algn="r"/>
                      <a:r>
                        <a:rPr lang="fr-FR" sz="1500" u="sng" dirty="0">
                          <a:solidFill>
                            <a:schemeClr val="tx1"/>
                          </a:solidFill>
                        </a:rPr>
                        <a:t>Type de financement :</a:t>
                      </a:r>
                    </a:p>
                  </a:txBody>
                  <a:tcPr anchor="ctr">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500" b="0" dirty="0">
                          <a:solidFill>
                            <a:schemeClr val="tx1"/>
                          </a:solidFill>
                        </a:rPr>
                        <a:t>Don</a:t>
                      </a:r>
                    </a:p>
                  </a:txBody>
                  <a:tcPr anchor="ctr">
                    <a:lnL w="127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370840">
                <a:tc>
                  <a:txBody>
                    <a:bodyPr/>
                    <a:lstStyle/>
                    <a:p>
                      <a:pPr algn="r"/>
                      <a:r>
                        <a:rPr lang="fr-FR" sz="1500" b="1" u="sng" dirty="0">
                          <a:solidFill>
                            <a:schemeClr val="tx1"/>
                          </a:solidFill>
                        </a:rPr>
                        <a:t>Durée :</a:t>
                      </a:r>
                    </a:p>
                  </a:txBody>
                  <a:tcPr anchor="ctr">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fr-FR" sz="1500" dirty="0">
                          <a:solidFill>
                            <a:schemeClr val="tx1"/>
                          </a:solidFill>
                        </a:rPr>
                        <a:t>5 ans</a:t>
                      </a:r>
                    </a:p>
                  </a:txBody>
                  <a:tcPr anchor="ctr">
                    <a:lnL w="127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139820320"/>
                  </a:ext>
                </a:extLst>
              </a:tr>
              <a:tr h="370840">
                <a:tc>
                  <a:txBody>
                    <a:bodyPr/>
                    <a:lstStyle/>
                    <a:p>
                      <a:pPr algn="r"/>
                      <a:r>
                        <a:rPr lang="fr-FR" sz="1500" b="1" u="sng" dirty="0">
                          <a:solidFill>
                            <a:schemeClr val="tx1"/>
                          </a:solidFill>
                        </a:rPr>
                        <a:t>Date de signature du Compact II:</a:t>
                      </a:r>
                    </a:p>
                  </a:txBody>
                  <a:tcPr anchor="ctr">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500" dirty="0">
                          <a:solidFill>
                            <a:schemeClr val="tx1"/>
                          </a:solidFill>
                        </a:rPr>
                        <a:t>30 novembre 2015</a:t>
                      </a:r>
                    </a:p>
                  </a:txBody>
                  <a:tcPr anchor="ctr">
                    <a:lnL w="127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37084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fr-FR" sz="1500" b="1" u="sng" dirty="0">
                          <a:solidFill>
                            <a:schemeClr val="tx1"/>
                          </a:solidFill>
                        </a:rPr>
                        <a:t>Date de signature de l’accord d’exécution avec le MENFPESRS :</a:t>
                      </a:r>
                    </a:p>
                  </a:txBody>
                  <a:tcPr anchor="ctr">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500" dirty="0">
                          <a:solidFill>
                            <a:schemeClr val="tx1"/>
                          </a:solidFill>
                        </a:rPr>
                        <a:t>6 décembre 2016 </a:t>
                      </a:r>
                    </a:p>
                  </a:txBody>
                  <a:tcPr anchor="ctr">
                    <a:lnL w="127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570211327"/>
                  </a:ext>
                </a:extLst>
              </a:tr>
              <a:tr h="370840">
                <a:tc>
                  <a:txBody>
                    <a:bodyPr/>
                    <a:lstStyle/>
                    <a:p>
                      <a:pPr algn="r"/>
                      <a:r>
                        <a:rPr lang="fr-FR" sz="1500" b="1" u="sng" dirty="0">
                          <a:solidFill>
                            <a:schemeClr val="tx1"/>
                          </a:solidFill>
                        </a:rPr>
                        <a:t>Date d’entrée en vigueur :</a:t>
                      </a:r>
                    </a:p>
                  </a:txBody>
                  <a:tcPr anchor="ctr">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fr-FR" sz="1500" dirty="0">
                          <a:solidFill>
                            <a:schemeClr val="tx1"/>
                          </a:solidFill>
                        </a:rPr>
                        <a:t>30 juin 2017</a:t>
                      </a:r>
                    </a:p>
                  </a:txBody>
                  <a:tcPr anchor="ctr">
                    <a:lnL w="127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370840">
                <a:tc>
                  <a:txBody>
                    <a:bodyPr/>
                    <a:lstStyle/>
                    <a:p>
                      <a:pPr algn="r"/>
                      <a:r>
                        <a:rPr lang="fr-FR" sz="1500" b="1" u="sng" dirty="0">
                          <a:solidFill>
                            <a:schemeClr val="tx1"/>
                          </a:solidFill>
                        </a:rPr>
                        <a:t>Montant - MCC :</a:t>
                      </a:r>
                    </a:p>
                  </a:txBody>
                  <a:tcPr anchor="ctr">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fr-FR" sz="1500" dirty="0">
                          <a:solidFill>
                            <a:schemeClr val="tx1"/>
                          </a:solidFill>
                        </a:rPr>
                        <a:t>450 M. USD</a:t>
                      </a:r>
                    </a:p>
                  </a:txBody>
                  <a:tcPr anchor="ctr">
                    <a:lnL w="127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r h="370840">
                <a:tc>
                  <a:txBody>
                    <a:bodyPr/>
                    <a:lstStyle/>
                    <a:p>
                      <a:pPr algn="r"/>
                      <a:r>
                        <a:rPr lang="fr-FR" sz="1500" b="1" u="sng" dirty="0">
                          <a:solidFill>
                            <a:schemeClr val="tx1"/>
                          </a:solidFill>
                        </a:rPr>
                        <a:t>Montant - GM (15% au moins) :</a:t>
                      </a:r>
                    </a:p>
                  </a:txBody>
                  <a:tcPr anchor="ctr">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fr-FR" sz="1500" dirty="0">
                          <a:solidFill>
                            <a:schemeClr val="tx1"/>
                          </a:solidFill>
                        </a:rPr>
                        <a:t>82 M.</a:t>
                      </a:r>
                      <a:r>
                        <a:rPr lang="fr-FR" sz="1500" baseline="0" dirty="0">
                          <a:solidFill>
                            <a:schemeClr val="tx1"/>
                          </a:solidFill>
                        </a:rPr>
                        <a:t> </a:t>
                      </a:r>
                      <a:r>
                        <a:rPr lang="fr-FR" sz="1500" dirty="0">
                          <a:solidFill>
                            <a:schemeClr val="tx1"/>
                          </a:solidFill>
                        </a:rPr>
                        <a:t>USD</a:t>
                      </a:r>
                    </a:p>
                  </a:txBody>
                  <a:tcPr anchor="ctr">
                    <a:lnL w="127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5"/>
                  </a:ext>
                </a:extLst>
              </a:tr>
            </a:tbl>
          </a:graphicData>
        </a:graphic>
      </p:graphicFrame>
      <p:sp>
        <p:nvSpPr>
          <p:cNvPr id="19" name="Rectangle 18"/>
          <p:cNvSpPr/>
          <p:nvPr/>
        </p:nvSpPr>
        <p:spPr>
          <a:xfrm>
            <a:off x="245269" y="1174283"/>
            <a:ext cx="3031599" cy="338554"/>
          </a:xfrm>
          <a:prstGeom prst="rect">
            <a:avLst/>
          </a:prstGeom>
        </p:spPr>
        <p:txBody>
          <a:bodyPr wrap="none">
            <a:spAutoFit/>
          </a:bodyPr>
          <a:lstStyle/>
          <a:p>
            <a:r>
              <a:rPr lang="fr-FR" sz="1600" b="1" u="sng" kern="0" dirty="0">
                <a:solidFill>
                  <a:srgbClr val="0070C0"/>
                </a:solidFill>
                <a:latin typeface="Berlin Sans FB Demi" pitchFamily="34" charset="0"/>
                <a:cs typeface="Arial" panose="020B0604020202020204" pitchFamily="34" charset="0"/>
              </a:rPr>
              <a:t>Caractéristiques</a:t>
            </a:r>
            <a:r>
              <a:rPr lang="en-US" sz="1600" b="1" u="sng" kern="0" dirty="0">
                <a:solidFill>
                  <a:srgbClr val="0070C0"/>
                </a:solidFill>
                <a:latin typeface="Berlin Sans FB Demi" pitchFamily="34" charset="0"/>
                <a:cs typeface="Arial" panose="020B0604020202020204" pitchFamily="34" charset="0"/>
              </a:rPr>
              <a:t> du Compact </a:t>
            </a:r>
            <a:r>
              <a:rPr lang="en-US" sz="1600" b="1" u="sng" kern="0" dirty="0">
                <a:solidFill>
                  <a:srgbClr val="0070C0"/>
                </a:solidFill>
                <a:latin typeface="Bell MT" pitchFamily="18" charset="0"/>
                <a:cs typeface="Arial" panose="020B0604020202020204" pitchFamily="34" charset="0"/>
              </a:rPr>
              <a:t>II</a:t>
            </a:r>
            <a:endParaRPr lang="en-US" sz="1600" b="1" u="sng" dirty="0">
              <a:solidFill>
                <a:srgbClr val="0070C0"/>
              </a:solidFill>
              <a:latin typeface="Bell MT" pitchFamily="18" charset="0"/>
            </a:endParaRPr>
          </a:p>
        </p:txBody>
      </p:sp>
      <p:cxnSp>
        <p:nvCxnSpPr>
          <p:cNvPr id="21" name="Connecteur droit 20"/>
          <p:cNvCxnSpPr/>
          <p:nvPr/>
        </p:nvCxnSpPr>
        <p:spPr>
          <a:xfrm>
            <a:off x="6722269" y="1343025"/>
            <a:ext cx="0" cy="5373258"/>
          </a:xfrm>
          <a:prstGeom prst="line">
            <a:avLst/>
          </a:prstGeom>
          <a:ln w="19050">
            <a:solidFill>
              <a:srgbClr val="0070C0"/>
            </a:solidFill>
            <a:prstDash val="dashDot"/>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6929648" y="3247792"/>
            <a:ext cx="3340979" cy="338554"/>
          </a:xfrm>
          <a:prstGeom prst="rect">
            <a:avLst/>
          </a:prstGeom>
        </p:spPr>
        <p:txBody>
          <a:bodyPr wrap="none">
            <a:spAutoFit/>
          </a:bodyPr>
          <a:lstStyle/>
          <a:p>
            <a:r>
              <a:rPr lang="fr-FR" sz="1600" b="1" u="sng" kern="0" dirty="0">
                <a:solidFill>
                  <a:srgbClr val="0070C0"/>
                </a:solidFill>
                <a:latin typeface="Berlin Sans FB Demi" pitchFamily="34" charset="0"/>
                <a:cs typeface="Arial" panose="020B0604020202020204" pitchFamily="34" charset="0"/>
              </a:rPr>
              <a:t>Projets structurants</a:t>
            </a:r>
            <a:r>
              <a:rPr lang="en-US" sz="1600" b="1" u="sng" kern="0" dirty="0">
                <a:solidFill>
                  <a:srgbClr val="0070C0"/>
                </a:solidFill>
                <a:latin typeface="Berlin Sans FB Demi" pitchFamily="34" charset="0"/>
                <a:cs typeface="Arial" panose="020B0604020202020204" pitchFamily="34" charset="0"/>
              </a:rPr>
              <a:t> du Compact </a:t>
            </a:r>
            <a:r>
              <a:rPr lang="en-US" sz="1600" b="1" u="sng" kern="0" dirty="0">
                <a:solidFill>
                  <a:srgbClr val="0070C0"/>
                </a:solidFill>
                <a:latin typeface="Bell MT" pitchFamily="18" charset="0"/>
                <a:cs typeface="Arial" panose="020B0604020202020204" pitchFamily="34" charset="0"/>
              </a:rPr>
              <a:t>II</a:t>
            </a:r>
          </a:p>
        </p:txBody>
      </p:sp>
      <p:cxnSp>
        <p:nvCxnSpPr>
          <p:cNvPr id="23" name="Connecteur en angle 22"/>
          <p:cNvCxnSpPr>
            <a:stCxn id="29" idx="1"/>
          </p:cNvCxnSpPr>
          <p:nvPr/>
        </p:nvCxnSpPr>
        <p:spPr>
          <a:xfrm rot="10800000" flipH="1" flipV="1">
            <a:off x="7110649" y="3853139"/>
            <a:ext cx="12700" cy="1372037"/>
          </a:xfrm>
          <a:prstGeom prst="bentConnector3">
            <a:avLst>
              <a:gd name="adj1" fmla="val -1800000"/>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
        <p:nvSpPr>
          <p:cNvPr id="24" name="Rectangle à coins arrondis 23"/>
          <p:cNvSpPr/>
          <p:nvPr/>
        </p:nvSpPr>
        <p:spPr>
          <a:xfrm>
            <a:off x="9805943" y="4325056"/>
            <a:ext cx="1512000" cy="527316"/>
          </a:xfrm>
          <a:prstGeom prst="roundRect">
            <a:avLst/>
          </a:prstGeom>
          <a:solidFill>
            <a:srgbClr val="C0000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a:p>
        </p:txBody>
      </p:sp>
      <p:sp>
        <p:nvSpPr>
          <p:cNvPr id="27" name="Rectangle 26"/>
          <p:cNvSpPr/>
          <p:nvPr/>
        </p:nvSpPr>
        <p:spPr>
          <a:xfrm>
            <a:off x="9780543" y="4086225"/>
            <a:ext cx="820802" cy="276999"/>
          </a:xfrm>
          <a:prstGeom prst="rect">
            <a:avLst/>
          </a:prstGeom>
        </p:spPr>
        <p:txBody>
          <a:bodyPr wrap="none">
            <a:spAutoFit/>
          </a:bodyPr>
          <a:lstStyle/>
          <a:p>
            <a:pPr lvl="0"/>
            <a:r>
              <a:rPr lang="fr-FR" sz="1200" b="1" u="sng" dirty="0">
                <a:solidFill>
                  <a:srgbClr val="C00000"/>
                </a:solidFill>
                <a:ea typeface="Arial" pitchFamily="34" charset="0"/>
                <a:cs typeface="Times New Roman" pitchFamily="18" charset="0"/>
              </a:rPr>
              <a:t>Activité  2</a:t>
            </a:r>
            <a:endParaRPr lang="fr-FR" sz="1200" b="1" dirty="0">
              <a:solidFill>
                <a:srgbClr val="C00000"/>
              </a:solidFill>
              <a:ea typeface="Arial" pitchFamily="34" charset="0"/>
              <a:cs typeface="Times New Roman" pitchFamily="18" charset="0"/>
            </a:endParaRPr>
          </a:p>
        </p:txBody>
      </p:sp>
      <p:grpSp>
        <p:nvGrpSpPr>
          <p:cNvPr id="28" name="Groupe 27"/>
          <p:cNvGrpSpPr/>
          <p:nvPr/>
        </p:nvGrpSpPr>
        <p:grpSpPr>
          <a:xfrm>
            <a:off x="7110650" y="3653285"/>
            <a:ext cx="6012419" cy="397854"/>
            <a:chOff x="4082458" y="1414687"/>
            <a:chExt cx="6012419" cy="397854"/>
          </a:xfrm>
        </p:grpSpPr>
        <p:sp>
          <p:nvSpPr>
            <p:cNvPr id="29" name="Rectangle à coins arrondis 28"/>
            <p:cNvSpPr/>
            <p:nvPr/>
          </p:nvSpPr>
          <p:spPr>
            <a:xfrm>
              <a:off x="4082458" y="1416541"/>
              <a:ext cx="1008000" cy="396000"/>
            </a:xfrm>
            <a:prstGeom prst="roundRect">
              <a:avLst/>
            </a:prstGeom>
            <a:solidFill>
              <a:schemeClr val="accent2"/>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sz="1600" b="1" dirty="0"/>
            </a:p>
          </p:txBody>
        </p:sp>
        <p:sp>
          <p:nvSpPr>
            <p:cNvPr id="30" name="Rectangle 29"/>
            <p:cNvSpPr/>
            <p:nvPr/>
          </p:nvSpPr>
          <p:spPr>
            <a:xfrm>
              <a:off x="4145747" y="1444389"/>
              <a:ext cx="907107" cy="323165"/>
            </a:xfrm>
            <a:prstGeom prst="rect">
              <a:avLst/>
            </a:prstGeom>
          </p:spPr>
          <p:txBody>
            <a:bodyPr wrap="none">
              <a:spAutoFit/>
            </a:bodyPr>
            <a:lstStyle/>
            <a:p>
              <a:pPr algn="ctr"/>
              <a:r>
                <a:rPr lang="fr-FR" sz="1500" b="1" dirty="0">
                  <a:solidFill>
                    <a:schemeClr val="bg1"/>
                  </a:solidFill>
                </a:rPr>
                <a:t>Projet 1 :</a:t>
              </a:r>
            </a:p>
          </p:txBody>
        </p:sp>
        <p:sp>
          <p:nvSpPr>
            <p:cNvPr id="31" name="Rectangle à coins arrondis 30"/>
            <p:cNvSpPr/>
            <p:nvPr/>
          </p:nvSpPr>
          <p:spPr>
            <a:xfrm>
              <a:off x="5159177" y="1416541"/>
              <a:ext cx="4935700" cy="396000"/>
            </a:xfrm>
            <a:prstGeom prst="roundRect">
              <a:avLst/>
            </a:prstGeom>
            <a:ln>
              <a:noFill/>
            </a:ln>
            <a:effectLst>
              <a:innerShdw blurRad="63500" dist="50800" dir="2700000">
                <a:srgbClr val="0070C0">
                  <a:alpha val="50000"/>
                </a:srgbClr>
              </a:inn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fr-FR" sz="1600" b="1" dirty="0"/>
            </a:p>
          </p:txBody>
        </p:sp>
        <p:sp>
          <p:nvSpPr>
            <p:cNvPr id="32" name="Rectangle 31"/>
            <p:cNvSpPr/>
            <p:nvPr/>
          </p:nvSpPr>
          <p:spPr>
            <a:xfrm>
              <a:off x="5774186" y="1414687"/>
              <a:ext cx="3664272" cy="323165"/>
            </a:xfrm>
            <a:prstGeom prst="rect">
              <a:avLst/>
            </a:prstGeom>
          </p:spPr>
          <p:txBody>
            <a:bodyPr wrap="none">
              <a:spAutoFit/>
            </a:bodyPr>
            <a:lstStyle/>
            <a:p>
              <a:pPr algn="ctr"/>
              <a:r>
                <a:rPr lang="fr-FR" sz="1500" b="1" dirty="0">
                  <a:solidFill>
                    <a:srgbClr val="0070C0"/>
                  </a:solidFill>
                </a:rPr>
                <a:t>Éducation et formation pour l’employabilité</a:t>
              </a:r>
            </a:p>
          </p:txBody>
        </p:sp>
      </p:grpSp>
      <p:grpSp>
        <p:nvGrpSpPr>
          <p:cNvPr id="33" name="Groupe 32"/>
          <p:cNvGrpSpPr/>
          <p:nvPr/>
        </p:nvGrpSpPr>
        <p:grpSpPr>
          <a:xfrm>
            <a:off x="8105600" y="4077635"/>
            <a:ext cx="1550100" cy="778012"/>
            <a:chOff x="4677916" y="1786892"/>
            <a:chExt cx="1550100" cy="778012"/>
          </a:xfrm>
        </p:grpSpPr>
        <p:sp>
          <p:nvSpPr>
            <p:cNvPr id="34" name="Rectangle à coins arrondis 33"/>
            <p:cNvSpPr/>
            <p:nvPr/>
          </p:nvSpPr>
          <p:spPr>
            <a:xfrm>
              <a:off x="4716016" y="2035028"/>
              <a:ext cx="1512000" cy="529876"/>
            </a:xfrm>
            <a:prstGeom prst="roundRect">
              <a:avLst/>
            </a:prstGeom>
            <a:solidFill>
              <a:srgbClr val="00B05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a:p>
          </p:txBody>
        </p:sp>
        <p:sp>
          <p:nvSpPr>
            <p:cNvPr id="35" name="Rectangle 34"/>
            <p:cNvSpPr/>
            <p:nvPr/>
          </p:nvSpPr>
          <p:spPr>
            <a:xfrm>
              <a:off x="4677916" y="1786892"/>
              <a:ext cx="820802" cy="276999"/>
            </a:xfrm>
            <a:prstGeom prst="rect">
              <a:avLst/>
            </a:prstGeom>
          </p:spPr>
          <p:txBody>
            <a:bodyPr wrap="none">
              <a:spAutoFit/>
            </a:bodyPr>
            <a:lstStyle/>
            <a:p>
              <a:pPr lvl="0"/>
              <a:r>
                <a:rPr lang="fr-FR" sz="1200" b="1" u="sng" dirty="0">
                  <a:solidFill>
                    <a:srgbClr val="00B050"/>
                  </a:solidFill>
                  <a:ea typeface="Arial" pitchFamily="34" charset="0"/>
                  <a:cs typeface="Times New Roman" pitchFamily="18" charset="0"/>
                </a:rPr>
                <a:t>Activité  1</a:t>
              </a:r>
              <a:endParaRPr lang="fr-FR" sz="1200" b="1" dirty="0">
                <a:solidFill>
                  <a:srgbClr val="00B050"/>
                </a:solidFill>
                <a:ea typeface="Arial" pitchFamily="34" charset="0"/>
                <a:cs typeface="Times New Roman" pitchFamily="18" charset="0"/>
              </a:endParaRPr>
            </a:p>
          </p:txBody>
        </p:sp>
        <p:sp>
          <p:nvSpPr>
            <p:cNvPr id="36" name="Rectangle 35"/>
            <p:cNvSpPr/>
            <p:nvPr/>
          </p:nvSpPr>
          <p:spPr>
            <a:xfrm>
              <a:off x="4751139" y="2031213"/>
              <a:ext cx="1441753" cy="523220"/>
            </a:xfrm>
            <a:prstGeom prst="rect">
              <a:avLst/>
            </a:prstGeom>
          </p:spPr>
          <p:txBody>
            <a:bodyPr wrap="square">
              <a:spAutoFit/>
            </a:bodyPr>
            <a:lstStyle/>
            <a:p>
              <a:pPr lvl="0" algn="ctr"/>
              <a:r>
                <a:rPr lang="fr-FR" sz="1400" b="1" dirty="0">
                  <a:solidFill>
                    <a:schemeClr val="bg1"/>
                  </a:solidFill>
                  <a:cs typeface="Times New Roman" pitchFamily="18" charset="0"/>
                </a:rPr>
                <a:t>Éducation Secondaire</a:t>
              </a:r>
            </a:p>
          </p:txBody>
        </p:sp>
      </p:grpSp>
      <p:sp>
        <p:nvSpPr>
          <p:cNvPr id="37" name="Rectangle 36"/>
          <p:cNvSpPr/>
          <p:nvPr/>
        </p:nvSpPr>
        <p:spPr>
          <a:xfrm>
            <a:off x="9805944" y="4317624"/>
            <a:ext cx="1512000" cy="523220"/>
          </a:xfrm>
          <a:prstGeom prst="rect">
            <a:avLst/>
          </a:prstGeom>
        </p:spPr>
        <p:txBody>
          <a:bodyPr wrap="square">
            <a:spAutoFit/>
          </a:bodyPr>
          <a:lstStyle/>
          <a:p>
            <a:pPr lvl="0" algn="ctr"/>
            <a:r>
              <a:rPr lang="fr-FR" sz="1400" b="1" dirty="0">
                <a:solidFill>
                  <a:schemeClr val="bg1"/>
                </a:solidFill>
                <a:cs typeface="Times New Roman" pitchFamily="18" charset="0"/>
              </a:rPr>
              <a:t>Formation Professionnelle </a:t>
            </a:r>
          </a:p>
        </p:txBody>
      </p:sp>
      <p:cxnSp>
        <p:nvCxnSpPr>
          <p:cNvPr id="38" name="Connecteur droit 37"/>
          <p:cNvCxnSpPr/>
          <p:nvPr/>
        </p:nvCxnSpPr>
        <p:spPr>
          <a:xfrm flipV="1">
            <a:off x="12814515" y="5378189"/>
            <a:ext cx="0" cy="388636"/>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9" name="Connecteur droit 38"/>
          <p:cNvCxnSpPr/>
          <p:nvPr/>
        </p:nvCxnSpPr>
        <p:spPr>
          <a:xfrm flipV="1">
            <a:off x="11196431" y="5384698"/>
            <a:ext cx="0" cy="388636"/>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0" name="Connecteur droit 39"/>
          <p:cNvCxnSpPr/>
          <p:nvPr/>
        </p:nvCxnSpPr>
        <p:spPr>
          <a:xfrm flipV="1">
            <a:off x="9525973" y="5320874"/>
            <a:ext cx="0" cy="388636"/>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41" name="Groupe 40"/>
          <p:cNvGrpSpPr/>
          <p:nvPr/>
        </p:nvGrpSpPr>
        <p:grpSpPr>
          <a:xfrm>
            <a:off x="7123350" y="5027176"/>
            <a:ext cx="5999719" cy="396000"/>
            <a:chOff x="4082458" y="3702518"/>
            <a:chExt cx="5895042" cy="396000"/>
          </a:xfrm>
        </p:grpSpPr>
        <p:sp>
          <p:nvSpPr>
            <p:cNvPr id="42" name="Rectangle à coins arrondis 41"/>
            <p:cNvSpPr/>
            <p:nvPr/>
          </p:nvSpPr>
          <p:spPr>
            <a:xfrm>
              <a:off x="4082458" y="3702518"/>
              <a:ext cx="1008000" cy="396000"/>
            </a:xfrm>
            <a:prstGeom prst="roundRect">
              <a:avLst/>
            </a:prstGeom>
            <a:solidFill>
              <a:schemeClr val="accent2"/>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sz="1600" b="1" dirty="0"/>
            </a:p>
          </p:txBody>
        </p:sp>
        <p:sp>
          <p:nvSpPr>
            <p:cNvPr id="43" name="Rectangle 42"/>
            <p:cNvSpPr/>
            <p:nvPr/>
          </p:nvSpPr>
          <p:spPr>
            <a:xfrm>
              <a:off x="4145747" y="3730366"/>
              <a:ext cx="907107" cy="323165"/>
            </a:xfrm>
            <a:prstGeom prst="rect">
              <a:avLst/>
            </a:prstGeom>
          </p:spPr>
          <p:txBody>
            <a:bodyPr wrap="none">
              <a:spAutoFit/>
            </a:bodyPr>
            <a:lstStyle/>
            <a:p>
              <a:pPr algn="ctr"/>
              <a:r>
                <a:rPr lang="fr-FR" sz="1500" b="1" dirty="0">
                  <a:solidFill>
                    <a:schemeClr val="bg1"/>
                  </a:solidFill>
                </a:rPr>
                <a:t>Projet 2 :</a:t>
              </a:r>
            </a:p>
          </p:txBody>
        </p:sp>
        <p:sp>
          <p:nvSpPr>
            <p:cNvPr id="44" name="Rectangle à coins arrondis 43"/>
            <p:cNvSpPr/>
            <p:nvPr/>
          </p:nvSpPr>
          <p:spPr>
            <a:xfrm>
              <a:off x="5159177" y="3702518"/>
              <a:ext cx="4818323" cy="396000"/>
            </a:xfrm>
            <a:prstGeom prst="roundRect">
              <a:avLst/>
            </a:prstGeom>
            <a:ln>
              <a:noFill/>
            </a:ln>
            <a:effectLst>
              <a:innerShdw blurRad="63500" dist="50800" dir="2700000">
                <a:srgbClr val="0070C0">
                  <a:alpha val="50000"/>
                </a:srgbClr>
              </a:inn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fr-FR" sz="1600" b="1" dirty="0"/>
            </a:p>
          </p:txBody>
        </p:sp>
        <p:sp>
          <p:nvSpPr>
            <p:cNvPr id="45" name="Rectangle 44"/>
            <p:cNvSpPr/>
            <p:nvPr/>
          </p:nvSpPr>
          <p:spPr>
            <a:xfrm>
              <a:off x="6484842" y="3705094"/>
              <a:ext cx="2004459" cy="323165"/>
            </a:xfrm>
            <a:prstGeom prst="rect">
              <a:avLst/>
            </a:prstGeom>
          </p:spPr>
          <p:txBody>
            <a:bodyPr wrap="none">
              <a:spAutoFit/>
            </a:bodyPr>
            <a:lstStyle/>
            <a:p>
              <a:pPr algn="ctr"/>
              <a:r>
                <a:rPr lang="fr-FR" sz="1500" b="1" dirty="0">
                  <a:solidFill>
                    <a:srgbClr val="0070C0"/>
                  </a:solidFill>
                </a:rPr>
                <a:t>Productivité du foncier</a:t>
              </a:r>
            </a:p>
          </p:txBody>
        </p:sp>
      </p:grpSp>
      <p:grpSp>
        <p:nvGrpSpPr>
          <p:cNvPr id="46" name="Groupe 45"/>
          <p:cNvGrpSpPr/>
          <p:nvPr/>
        </p:nvGrpSpPr>
        <p:grpSpPr>
          <a:xfrm>
            <a:off x="8170069" y="5458506"/>
            <a:ext cx="1523071" cy="781094"/>
            <a:chOff x="4347015" y="3271278"/>
            <a:chExt cx="1523071" cy="781094"/>
          </a:xfrm>
        </p:grpSpPr>
        <p:sp>
          <p:nvSpPr>
            <p:cNvPr id="47" name="Rectangle à coins arrondis 46"/>
            <p:cNvSpPr/>
            <p:nvPr/>
          </p:nvSpPr>
          <p:spPr>
            <a:xfrm>
              <a:off x="4358086" y="3523172"/>
              <a:ext cx="1512000" cy="529200"/>
            </a:xfrm>
            <a:prstGeom prst="roundRect">
              <a:avLst/>
            </a:prstGeom>
            <a:solidFill>
              <a:srgbClr val="C0000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a:p>
          </p:txBody>
        </p:sp>
        <p:sp>
          <p:nvSpPr>
            <p:cNvPr id="48" name="Rectangle 47"/>
            <p:cNvSpPr/>
            <p:nvPr/>
          </p:nvSpPr>
          <p:spPr>
            <a:xfrm>
              <a:off x="4347015" y="3271278"/>
              <a:ext cx="820802" cy="276999"/>
            </a:xfrm>
            <a:prstGeom prst="rect">
              <a:avLst/>
            </a:prstGeom>
          </p:spPr>
          <p:txBody>
            <a:bodyPr wrap="none">
              <a:spAutoFit/>
            </a:bodyPr>
            <a:lstStyle/>
            <a:p>
              <a:pPr lvl="0"/>
              <a:r>
                <a:rPr lang="fr-FR" sz="1200" b="1" u="sng" dirty="0">
                  <a:solidFill>
                    <a:srgbClr val="C00000"/>
                  </a:solidFill>
                  <a:ea typeface="Arial" pitchFamily="34" charset="0"/>
                  <a:cs typeface="Times New Roman" pitchFamily="18" charset="0"/>
                </a:rPr>
                <a:t>Activité  1</a:t>
              </a:r>
              <a:endParaRPr lang="fr-FR" sz="1200" b="1" dirty="0">
                <a:solidFill>
                  <a:srgbClr val="C00000"/>
                </a:solidFill>
                <a:ea typeface="Arial" pitchFamily="34" charset="0"/>
                <a:cs typeface="Times New Roman" pitchFamily="18" charset="0"/>
              </a:endParaRPr>
            </a:p>
          </p:txBody>
        </p:sp>
        <p:sp>
          <p:nvSpPr>
            <p:cNvPr id="49" name="Rectangle 48"/>
            <p:cNvSpPr/>
            <p:nvPr/>
          </p:nvSpPr>
          <p:spPr>
            <a:xfrm>
              <a:off x="4388844" y="3624357"/>
              <a:ext cx="1441753" cy="307777"/>
            </a:xfrm>
            <a:prstGeom prst="rect">
              <a:avLst/>
            </a:prstGeom>
          </p:spPr>
          <p:txBody>
            <a:bodyPr wrap="square">
              <a:spAutoFit/>
            </a:bodyPr>
            <a:lstStyle/>
            <a:p>
              <a:pPr lvl="0" algn="ctr"/>
              <a:r>
                <a:rPr lang="fr-FR" sz="1400" b="1" dirty="0">
                  <a:solidFill>
                    <a:schemeClr val="bg1"/>
                  </a:solidFill>
                  <a:cs typeface="Times New Roman" pitchFamily="18" charset="0"/>
                </a:rPr>
                <a:t>Gouvernance</a:t>
              </a:r>
            </a:p>
          </p:txBody>
        </p:sp>
      </p:grpSp>
      <p:grpSp>
        <p:nvGrpSpPr>
          <p:cNvPr id="50" name="Groupe 49"/>
          <p:cNvGrpSpPr/>
          <p:nvPr/>
        </p:nvGrpSpPr>
        <p:grpSpPr>
          <a:xfrm>
            <a:off x="9846497" y="5457825"/>
            <a:ext cx="1531052" cy="775686"/>
            <a:chOff x="5924462" y="3281741"/>
            <a:chExt cx="1531052" cy="775686"/>
          </a:xfrm>
        </p:grpSpPr>
        <p:sp>
          <p:nvSpPr>
            <p:cNvPr id="51" name="Rectangle à coins arrondis 50"/>
            <p:cNvSpPr/>
            <p:nvPr/>
          </p:nvSpPr>
          <p:spPr>
            <a:xfrm>
              <a:off x="5943514" y="3528227"/>
              <a:ext cx="1512000" cy="529200"/>
            </a:xfrm>
            <a:prstGeom prst="roundRect">
              <a:avLst/>
            </a:prstGeom>
            <a:solidFill>
              <a:srgbClr val="C0000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a:p>
          </p:txBody>
        </p:sp>
        <p:sp>
          <p:nvSpPr>
            <p:cNvPr id="52" name="Rectangle 51"/>
            <p:cNvSpPr/>
            <p:nvPr/>
          </p:nvSpPr>
          <p:spPr>
            <a:xfrm>
              <a:off x="5924462" y="3281741"/>
              <a:ext cx="820802" cy="276999"/>
            </a:xfrm>
            <a:prstGeom prst="rect">
              <a:avLst/>
            </a:prstGeom>
          </p:spPr>
          <p:txBody>
            <a:bodyPr wrap="none">
              <a:spAutoFit/>
            </a:bodyPr>
            <a:lstStyle/>
            <a:p>
              <a:pPr lvl="0"/>
              <a:r>
                <a:rPr lang="fr-FR" sz="1200" b="1" u="sng" dirty="0">
                  <a:solidFill>
                    <a:srgbClr val="C00000"/>
                  </a:solidFill>
                  <a:ea typeface="Arial" pitchFamily="34" charset="0"/>
                  <a:cs typeface="Times New Roman" pitchFamily="18" charset="0"/>
                </a:rPr>
                <a:t>Activité  2</a:t>
              </a:r>
              <a:endParaRPr lang="fr-FR" sz="1200" b="1" dirty="0">
                <a:solidFill>
                  <a:srgbClr val="C00000"/>
                </a:solidFill>
                <a:ea typeface="Arial" pitchFamily="34" charset="0"/>
                <a:cs typeface="Times New Roman" pitchFamily="18" charset="0"/>
              </a:endParaRPr>
            </a:p>
          </p:txBody>
        </p:sp>
        <p:sp>
          <p:nvSpPr>
            <p:cNvPr id="53" name="Rectangle 52"/>
            <p:cNvSpPr/>
            <p:nvPr/>
          </p:nvSpPr>
          <p:spPr>
            <a:xfrm>
              <a:off x="5976629" y="3624356"/>
              <a:ext cx="1441753" cy="307777"/>
            </a:xfrm>
            <a:prstGeom prst="rect">
              <a:avLst/>
            </a:prstGeom>
          </p:spPr>
          <p:txBody>
            <a:bodyPr wrap="square">
              <a:spAutoFit/>
            </a:bodyPr>
            <a:lstStyle/>
            <a:p>
              <a:pPr lvl="0" algn="ctr"/>
              <a:r>
                <a:rPr lang="fr-FR" sz="1400" b="1" dirty="0">
                  <a:solidFill>
                    <a:schemeClr val="bg1"/>
                  </a:solidFill>
                  <a:cs typeface="Times New Roman" pitchFamily="18" charset="0"/>
                </a:rPr>
                <a:t>Foncier Rural</a:t>
              </a:r>
            </a:p>
          </p:txBody>
        </p:sp>
      </p:grpSp>
      <p:grpSp>
        <p:nvGrpSpPr>
          <p:cNvPr id="54" name="Groupe 53"/>
          <p:cNvGrpSpPr/>
          <p:nvPr/>
        </p:nvGrpSpPr>
        <p:grpSpPr>
          <a:xfrm>
            <a:off x="11452975" y="5457825"/>
            <a:ext cx="1517694" cy="781095"/>
            <a:chOff x="7530940" y="3271277"/>
            <a:chExt cx="1517694" cy="781095"/>
          </a:xfrm>
        </p:grpSpPr>
        <p:sp>
          <p:nvSpPr>
            <p:cNvPr id="55" name="Rectangle à coins arrondis 54"/>
            <p:cNvSpPr/>
            <p:nvPr/>
          </p:nvSpPr>
          <p:spPr>
            <a:xfrm>
              <a:off x="7536634" y="3523172"/>
              <a:ext cx="1512000" cy="529200"/>
            </a:xfrm>
            <a:prstGeom prst="roundRect">
              <a:avLst/>
            </a:prstGeom>
            <a:solidFill>
              <a:srgbClr val="C0000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a:p>
          </p:txBody>
        </p:sp>
        <p:sp>
          <p:nvSpPr>
            <p:cNvPr id="56" name="Rectangle 55"/>
            <p:cNvSpPr/>
            <p:nvPr/>
          </p:nvSpPr>
          <p:spPr>
            <a:xfrm>
              <a:off x="7530940" y="3271277"/>
              <a:ext cx="820802" cy="276999"/>
            </a:xfrm>
            <a:prstGeom prst="rect">
              <a:avLst/>
            </a:prstGeom>
          </p:spPr>
          <p:txBody>
            <a:bodyPr wrap="none">
              <a:spAutoFit/>
            </a:bodyPr>
            <a:lstStyle/>
            <a:p>
              <a:pPr lvl="0"/>
              <a:r>
                <a:rPr lang="fr-FR" sz="1200" b="1" u="sng" dirty="0">
                  <a:solidFill>
                    <a:srgbClr val="C00000"/>
                  </a:solidFill>
                  <a:ea typeface="Arial" pitchFamily="34" charset="0"/>
                  <a:cs typeface="Times New Roman" pitchFamily="18" charset="0"/>
                </a:rPr>
                <a:t>Activité  3</a:t>
              </a:r>
              <a:endParaRPr lang="fr-FR" sz="1200" b="1" dirty="0">
                <a:solidFill>
                  <a:srgbClr val="C00000"/>
                </a:solidFill>
                <a:ea typeface="Arial" pitchFamily="34" charset="0"/>
                <a:cs typeface="Times New Roman" pitchFamily="18" charset="0"/>
              </a:endParaRPr>
            </a:p>
          </p:txBody>
        </p:sp>
        <p:sp>
          <p:nvSpPr>
            <p:cNvPr id="57" name="Rectangle 56"/>
            <p:cNvSpPr/>
            <p:nvPr/>
          </p:nvSpPr>
          <p:spPr>
            <a:xfrm>
              <a:off x="7571757" y="3511871"/>
              <a:ext cx="1441753" cy="523220"/>
            </a:xfrm>
            <a:prstGeom prst="rect">
              <a:avLst/>
            </a:prstGeom>
          </p:spPr>
          <p:txBody>
            <a:bodyPr wrap="square">
              <a:spAutoFit/>
            </a:bodyPr>
            <a:lstStyle/>
            <a:p>
              <a:pPr lvl="0" algn="ctr"/>
              <a:r>
                <a:rPr lang="fr-FR" sz="1400" b="1" dirty="0">
                  <a:solidFill>
                    <a:schemeClr val="bg1"/>
                  </a:solidFill>
                  <a:cs typeface="Times New Roman" pitchFamily="18" charset="0"/>
                </a:rPr>
                <a:t>Foncier Industriel</a:t>
              </a:r>
            </a:p>
          </p:txBody>
        </p:sp>
      </p:grpSp>
      <p:sp>
        <p:nvSpPr>
          <p:cNvPr id="74" name="Rectangle à coins arrondis 73"/>
          <p:cNvSpPr/>
          <p:nvPr/>
        </p:nvSpPr>
        <p:spPr>
          <a:xfrm>
            <a:off x="11444113" y="4317163"/>
            <a:ext cx="1512000" cy="527316"/>
          </a:xfrm>
          <a:prstGeom prst="roundRect">
            <a:avLst/>
          </a:prstGeom>
          <a:solidFill>
            <a:srgbClr val="C0000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a:p>
        </p:txBody>
      </p:sp>
      <p:sp>
        <p:nvSpPr>
          <p:cNvPr id="76" name="Rectangle 75"/>
          <p:cNvSpPr/>
          <p:nvPr/>
        </p:nvSpPr>
        <p:spPr>
          <a:xfrm>
            <a:off x="11418713" y="4078332"/>
            <a:ext cx="820802" cy="276999"/>
          </a:xfrm>
          <a:prstGeom prst="rect">
            <a:avLst/>
          </a:prstGeom>
        </p:spPr>
        <p:txBody>
          <a:bodyPr wrap="none">
            <a:spAutoFit/>
          </a:bodyPr>
          <a:lstStyle/>
          <a:p>
            <a:pPr lvl="0"/>
            <a:r>
              <a:rPr lang="fr-FR" sz="1200" b="1" u="sng" dirty="0">
                <a:solidFill>
                  <a:srgbClr val="C00000"/>
                </a:solidFill>
                <a:ea typeface="Arial" pitchFamily="34" charset="0"/>
                <a:cs typeface="Times New Roman" pitchFamily="18" charset="0"/>
              </a:rPr>
              <a:t>Activité  3</a:t>
            </a:r>
            <a:endParaRPr lang="fr-FR" sz="1200" b="1" dirty="0">
              <a:solidFill>
                <a:srgbClr val="C00000"/>
              </a:solidFill>
              <a:ea typeface="Arial" pitchFamily="34" charset="0"/>
              <a:cs typeface="Times New Roman" pitchFamily="18" charset="0"/>
            </a:endParaRPr>
          </a:p>
        </p:txBody>
      </p:sp>
      <p:sp>
        <p:nvSpPr>
          <p:cNvPr id="77" name="Rectangle 76"/>
          <p:cNvSpPr/>
          <p:nvPr/>
        </p:nvSpPr>
        <p:spPr>
          <a:xfrm>
            <a:off x="11431261" y="4413204"/>
            <a:ext cx="1512000" cy="307777"/>
          </a:xfrm>
          <a:prstGeom prst="rect">
            <a:avLst/>
          </a:prstGeom>
        </p:spPr>
        <p:txBody>
          <a:bodyPr wrap="square">
            <a:spAutoFit/>
          </a:bodyPr>
          <a:lstStyle/>
          <a:p>
            <a:pPr lvl="0" algn="ctr"/>
            <a:r>
              <a:rPr lang="fr-FR" sz="1400" b="1" dirty="0">
                <a:solidFill>
                  <a:schemeClr val="bg1"/>
                </a:solidFill>
                <a:cs typeface="Times New Roman" pitchFamily="18" charset="0"/>
              </a:rPr>
              <a:t>Emploi</a:t>
            </a:r>
          </a:p>
        </p:txBody>
      </p:sp>
    </p:spTree>
    <p:extLst>
      <p:ext uri="{BB962C8B-B14F-4D97-AF65-F5344CB8AC3E}">
        <p14:creationId xmlns:p14="http://schemas.microsoft.com/office/powerpoint/2010/main" val="2415535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blip>
          <a:srcRect t="33898" r="24347"/>
          <a:stretch/>
        </p:blipFill>
        <p:spPr>
          <a:xfrm>
            <a:off x="9477835" y="5108676"/>
            <a:ext cx="3966703" cy="2454174"/>
          </a:xfrm>
          <a:prstGeom prst="rect">
            <a:avLst/>
          </a:prstGeom>
        </p:spPr>
      </p:pic>
      <p:sp>
        <p:nvSpPr>
          <p:cNvPr id="2" name="Slide Number Placeholder 1"/>
          <p:cNvSpPr>
            <a:spLocks noGrp="1"/>
          </p:cNvSpPr>
          <p:nvPr>
            <p:ph type="sldNum" sz="quarter" idx="7"/>
          </p:nvPr>
        </p:nvSpPr>
        <p:spPr>
          <a:xfrm>
            <a:off x="10151269" y="7286625"/>
            <a:ext cx="3092244" cy="215444"/>
          </a:xfrm>
        </p:spPr>
        <p:txBody>
          <a:bodyPr/>
          <a:lstStyle/>
          <a:p>
            <a:r>
              <a:rPr lang="fr-FR" sz="1400" b="1" dirty="0">
                <a:solidFill>
                  <a:schemeClr val="accent2">
                    <a:lumMod val="50000"/>
                  </a:schemeClr>
                </a:solidFill>
              </a:rPr>
              <a:t>-</a:t>
            </a:r>
            <a:fld id="{B6F15528-21DE-4FAA-801E-634DDDAF4B2B}" type="slidenum">
              <a:rPr lang="fr-FR" sz="1400" b="1" smtClean="0">
                <a:solidFill>
                  <a:schemeClr val="accent2">
                    <a:lumMod val="50000"/>
                  </a:schemeClr>
                </a:solidFill>
              </a:rPr>
              <a:t>5</a:t>
            </a:fld>
            <a:r>
              <a:rPr lang="fr-FR" sz="1400" b="1" dirty="0">
                <a:solidFill>
                  <a:schemeClr val="accent2">
                    <a:lumMod val="50000"/>
                  </a:schemeClr>
                </a:solidFill>
              </a:rPr>
              <a:t>-</a:t>
            </a:r>
          </a:p>
        </p:txBody>
      </p:sp>
      <p:sp>
        <p:nvSpPr>
          <p:cNvPr id="5" name="Rectangle 4"/>
          <p:cNvSpPr/>
          <p:nvPr/>
        </p:nvSpPr>
        <p:spPr>
          <a:xfrm>
            <a:off x="0" y="0"/>
            <a:ext cx="13444538" cy="885825"/>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5" tIns="57483" rIns="114965" bIns="57483" numCol="1" spcCol="0" rtlCol="0" fromWordArt="0" anchor="ctr" anchorCtr="0" forceAA="0" compatLnSpc="1">
            <a:prstTxWarp prst="textNoShape">
              <a:avLst/>
            </a:prstTxWarp>
            <a:noAutofit/>
          </a:bodyPr>
          <a:lstStyle/>
          <a:p>
            <a:pPr algn="ctr"/>
            <a:r>
              <a:rPr lang="fr-FR" sz="3200" b="1" dirty="0"/>
              <a:t>1. Volet Technique : </a:t>
            </a:r>
            <a:r>
              <a:rPr lang="fr-FR" sz="3200" b="1" dirty="0">
                <a:solidFill>
                  <a:srgbClr val="FFC000"/>
                </a:solidFill>
              </a:rPr>
              <a:t>Contexte de la mission</a:t>
            </a:r>
          </a:p>
        </p:txBody>
      </p:sp>
      <p:grpSp>
        <p:nvGrpSpPr>
          <p:cNvPr id="60" name="Groupe 59"/>
          <p:cNvGrpSpPr/>
          <p:nvPr/>
        </p:nvGrpSpPr>
        <p:grpSpPr>
          <a:xfrm>
            <a:off x="275478" y="3035285"/>
            <a:ext cx="2919079" cy="2520000"/>
            <a:chOff x="467544" y="2492896"/>
            <a:chExt cx="2561289" cy="2340000"/>
          </a:xfrm>
        </p:grpSpPr>
        <p:sp>
          <p:nvSpPr>
            <p:cNvPr id="62" name="Ellipse 61"/>
            <p:cNvSpPr/>
            <p:nvPr/>
          </p:nvSpPr>
          <p:spPr>
            <a:xfrm>
              <a:off x="618972" y="2492896"/>
              <a:ext cx="2340000" cy="2340000"/>
            </a:xfrm>
            <a:prstGeom prst="ellipse">
              <a:avLst/>
            </a:prstGeom>
            <a:solidFill>
              <a:schemeClr val="accent2"/>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dirty="0"/>
            </a:p>
          </p:txBody>
        </p:sp>
        <p:sp>
          <p:nvSpPr>
            <p:cNvPr id="63" name="Rectangle 62"/>
            <p:cNvSpPr/>
            <p:nvPr/>
          </p:nvSpPr>
          <p:spPr>
            <a:xfrm>
              <a:off x="814240" y="2905549"/>
              <a:ext cx="1962945" cy="342951"/>
            </a:xfrm>
            <a:prstGeom prst="rect">
              <a:avLst/>
            </a:prstGeom>
          </p:spPr>
          <p:txBody>
            <a:bodyPr wrap="none">
              <a:spAutoFit/>
            </a:bodyPr>
            <a:lstStyle/>
            <a:p>
              <a:pPr algn="ctr"/>
              <a:r>
                <a:rPr lang="fr-FR" b="1" u="sng" dirty="0">
                  <a:solidFill>
                    <a:schemeClr val="bg1"/>
                  </a:solidFill>
                  <a:effectLst>
                    <a:glow rad="101600">
                      <a:schemeClr val="accent1">
                        <a:satMod val="175000"/>
                        <a:alpha val="40000"/>
                      </a:schemeClr>
                    </a:glow>
                  </a:effectLst>
                  <a:cs typeface="Times New Roman" pitchFamily="18" charset="0"/>
                </a:rPr>
                <a:t>Éducation Secondaire</a:t>
              </a:r>
            </a:p>
          </p:txBody>
        </p:sp>
        <p:sp>
          <p:nvSpPr>
            <p:cNvPr id="64" name="Rectangle 63"/>
            <p:cNvSpPr/>
            <p:nvPr/>
          </p:nvSpPr>
          <p:spPr>
            <a:xfrm>
              <a:off x="467544" y="3356992"/>
              <a:ext cx="2561289" cy="971694"/>
            </a:xfrm>
            <a:prstGeom prst="rect">
              <a:avLst/>
            </a:prstGeom>
          </p:spPr>
          <p:txBody>
            <a:bodyPr wrap="square">
              <a:spAutoFit/>
            </a:bodyPr>
            <a:lstStyle/>
            <a:p>
              <a:pPr marL="174625" algn="ctr"/>
              <a:r>
                <a:rPr lang="fr-FR" b="1" dirty="0">
                  <a:solidFill>
                    <a:srgbClr val="002060"/>
                  </a:solidFill>
                  <a:cs typeface="Times New Roman" pitchFamily="18" charset="0"/>
                </a:rPr>
                <a:t>3 composantes</a:t>
              </a:r>
            </a:p>
            <a:p>
              <a:pPr marL="174625" algn="ctr"/>
              <a:r>
                <a:rPr lang="fr-FR" b="1" dirty="0">
                  <a:solidFill>
                    <a:srgbClr val="002060"/>
                  </a:solidFill>
                  <a:cs typeface="Times New Roman" pitchFamily="18" charset="0"/>
                </a:rPr>
                <a:t>(Budget : 112,6 M. USD)</a:t>
              </a:r>
            </a:p>
            <a:p>
              <a:pPr marL="285750" indent="-111125" algn="ctr">
                <a:buFont typeface="Wingdings" pitchFamily="2" charset="2"/>
                <a:buChar char="§"/>
              </a:pPr>
              <a:endParaRPr lang="fr-FR" sz="800" b="1" dirty="0">
                <a:solidFill>
                  <a:srgbClr val="92D050"/>
                </a:solidFill>
                <a:cs typeface="Times New Roman" pitchFamily="18" charset="0"/>
              </a:endParaRPr>
            </a:p>
            <a:p>
              <a:pPr marL="174625" algn="ctr"/>
              <a:r>
                <a:rPr lang="fr-FR" b="1" dirty="0">
                  <a:solidFill>
                    <a:srgbClr val="002060"/>
                  </a:solidFill>
                  <a:cs typeface="Times New Roman" pitchFamily="18" charset="0"/>
                </a:rPr>
                <a:t>  </a:t>
              </a:r>
              <a:endParaRPr lang="fr-FR" b="1" dirty="0">
                <a:solidFill>
                  <a:schemeClr val="bg1"/>
                </a:solidFill>
                <a:cs typeface="Times New Roman" pitchFamily="18" charset="0"/>
              </a:endParaRPr>
            </a:p>
          </p:txBody>
        </p:sp>
      </p:grpSp>
      <p:grpSp>
        <p:nvGrpSpPr>
          <p:cNvPr id="65" name="Groupe 64"/>
          <p:cNvGrpSpPr/>
          <p:nvPr/>
        </p:nvGrpSpPr>
        <p:grpSpPr>
          <a:xfrm>
            <a:off x="1514653" y="1410529"/>
            <a:ext cx="1892916" cy="1440000"/>
            <a:chOff x="2123728" y="1009354"/>
            <a:chExt cx="1892916" cy="1440000"/>
          </a:xfrm>
        </p:grpSpPr>
        <p:grpSp>
          <p:nvGrpSpPr>
            <p:cNvPr id="66" name="Groupe 65"/>
            <p:cNvGrpSpPr/>
            <p:nvPr/>
          </p:nvGrpSpPr>
          <p:grpSpPr>
            <a:xfrm>
              <a:off x="2123728" y="1052736"/>
              <a:ext cx="540000" cy="540000"/>
              <a:chOff x="2245733" y="1052736"/>
              <a:chExt cx="540000" cy="540000"/>
            </a:xfrm>
          </p:grpSpPr>
          <p:sp>
            <p:nvSpPr>
              <p:cNvPr id="69" name="Ellipse 68"/>
              <p:cNvSpPr/>
              <p:nvPr/>
            </p:nvSpPr>
            <p:spPr>
              <a:xfrm>
                <a:off x="2245733" y="1052736"/>
                <a:ext cx="540000" cy="540000"/>
              </a:xfrm>
              <a:prstGeom prst="ellipse">
                <a:avLst/>
              </a:prstGeom>
              <a:solidFill>
                <a:schemeClr val="bg1"/>
              </a:solidFill>
              <a:ln>
                <a:noFill/>
              </a:ln>
              <a:effectLst>
                <a:innerShdw blurRad="114300">
                  <a:srgbClr val="002060"/>
                </a:innerShdw>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lang="fr-FR"/>
              </a:p>
            </p:txBody>
          </p:sp>
          <p:sp>
            <p:nvSpPr>
              <p:cNvPr id="70" name="ZoneTexte 69"/>
              <p:cNvSpPr txBox="1"/>
              <p:nvPr/>
            </p:nvSpPr>
            <p:spPr>
              <a:xfrm>
                <a:off x="2358478" y="1122681"/>
                <a:ext cx="314510" cy="400110"/>
              </a:xfrm>
              <a:prstGeom prst="rect">
                <a:avLst/>
              </a:prstGeom>
              <a:noFill/>
            </p:spPr>
            <p:txBody>
              <a:bodyPr wrap="none" rtlCol="0">
                <a:spAutoFit/>
              </a:bodyPr>
              <a:lstStyle/>
              <a:p>
                <a:r>
                  <a:rPr lang="fr-FR" sz="2000" b="1" dirty="0">
                    <a:solidFill>
                      <a:srgbClr val="002060"/>
                    </a:solidFill>
                    <a:effectLst>
                      <a:glow rad="63500">
                        <a:schemeClr val="accent1">
                          <a:satMod val="175000"/>
                          <a:alpha val="40000"/>
                        </a:schemeClr>
                      </a:glow>
                    </a:effectLst>
                  </a:rPr>
                  <a:t>1</a:t>
                </a:r>
              </a:p>
            </p:txBody>
          </p:sp>
        </p:grpSp>
        <p:sp>
          <p:nvSpPr>
            <p:cNvPr id="67" name="Ellipse 66"/>
            <p:cNvSpPr/>
            <p:nvPr/>
          </p:nvSpPr>
          <p:spPr>
            <a:xfrm>
              <a:off x="2576644" y="1009354"/>
              <a:ext cx="1440000" cy="1440000"/>
            </a:xfrm>
            <a:prstGeom prst="ellipse">
              <a:avLst/>
            </a:prstGeom>
            <a:solidFill>
              <a:srgbClr val="00B0F0"/>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dirty="0">
                <a:solidFill>
                  <a:srgbClr val="002060"/>
                </a:solidFill>
              </a:endParaRPr>
            </a:p>
          </p:txBody>
        </p:sp>
        <p:sp>
          <p:nvSpPr>
            <p:cNvPr id="68" name="Rectangle 67"/>
            <p:cNvSpPr/>
            <p:nvPr/>
          </p:nvSpPr>
          <p:spPr>
            <a:xfrm>
              <a:off x="2544688" y="1540667"/>
              <a:ext cx="1387288" cy="369332"/>
            </a:xfrm>
            <a:prstGeom prst="rect">
              <a:avLst/>
            </a:prstGeom>
          </p:spPr>
          <p:txBody>
            <a:bodyPr wrap="square">
              <a:spAutoFit/>
            </a:bodyPr>
            <a:lstStyle/>
            <a:p>
              <a:pPr algn="ctr"/>
              <a:r>
                <a:rPr lang="fr-FR" b="1" dirty="0">
                  <a:solidFill>
                    <a:srgbClr val="002060"/>
                  </a:solidFill>
                  <a:cs typeface="Times New Roman" pitchFamily="18" charset="0"/>
                </a:rPr>
                <a:t>MIAES</a:t>
              </a:r>
            </a:p>
          </p:txBody>
        </p:sp>
      </p:grpSp>
      <p:grpSp>
        <p:nvGrpSpPr>
          <p:cNvPr id="71" name="Groupe 70"/>
          <p:cNvGrpSpPr/>
          <p:nvPr/>
        </p:nvGrpSpPr>
        <p:grpSpPr>
          <a:xfrm>
            <a:off x="3234213" y="3666949"/>
            <a:ext cx="1892916" cy="1440000"/>
            <a:chOff x="2862750" y="3034545"/>
            <a:chExt cx="1892916" cy="1440000"/>
          </a:xfrm>
        </p:grpSpPr>
        <p:grpSp>
          <p:nvGrpSpPr>
            <p:cNvPr id="72" name="Groupe 71"/>
            <p:cNvGrpSpPr/>
            <p:nvPr/>
          </p:nvGrpSpPr>
          <p:grpSpPr>
            <a:xfrm>
              <a:off x="2862750" y="3077927"/>
              <a:ext cx="540000" cy="540000"/>
              <a:chOff x="2245733" y="1052736"/>
              <a:chExt cx="540000" cy="540000"/>
            </a:xfrm>
          </p:grpSpPr>
          <p:sp>
            <p:nvSpPr>
              <p:cNvPr id="81" name="Ellipse 80"/>
              <p:cNvSpPr/>
              <p:nvPr/>
            </p:nvSpPr>
            <p:spPr>
              <a:xfrm>
                <a:off x="2245733" y="1052736"/>
                <a:ext cx="540000" cy="540000"/>
              </a:xfrm>
              <a:prstGeom prst="ellipse">
                <a:avLst/>
              </a:prstGeom>
              <a:solidFill>
                <a:schemeClr val="bg1"/>
              </a:solidFill>
              <a:ln>
                <a:noFill/>
              </a:ln>
              <a:effectLst>
                <a:innerShdw blurRad="114300">
                  <a:srgbClr val="002060"/>
                </a:innerShdw>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lang="fr-FR"/>
              </a:p>
            </p:txBody>
          </p:sp>
          <p:sp>
            <p:nvSpPr>
              <p:cNvPr id="82" name="ZoneTexte 81"/>
              <p:cNvSpPr txBox="1"/>
              <p:nvPr/>
            </p:nvSpPr>
            <p:spPr>
              <a:xfrm>
                <a:off x="2358478" y="1122681"/>
                <a:ext cx="314510" cy="400110"/>
              </a:xfrm>
              <a:prstGeom prst="rect">
                <a:avLst/>
              </a:prstGeom>
              <a:noFill/>
            </p:spPr>
            <p:txBody>
              <a:bodyPr wrap="none" rtlCol="0">
                <a:spAutoFit/>
              </a:bodyPr>
              <a:lstStyle/>
              <a:p>
                <a:r>
                  <a:rPr lang="fr-FR" sz="2000" b="1" dirty="0">
                    <a:solidFill>
                      <a:srgbClr val="002060"/>
                    </a:solidFill>
                    <a:effectLst>
                      <a:glow rad="63500">
                        <a:schemeClr val="accent1">
                          <a:satMod val="175000"/>
                          <a:alpha val="40000"/>
                        </a:schemeClr>
                      </a:glow>
                    </a:effectLst>
                  </a:rPr>
                  <a:t>2</a:t>
                </a:r>
              </a:p>
            </p:txBody>
          </p:sp>
        </p:grpSp>
        <p:sp>
          <p:nvSpPr>
            <p:cNvPr id="73" name="Ellipse 72"/>
            <p:cNvSpPr/>
            <p:nvPr/>
          </p:nvSpPr>
          <p:spPr>
            <a:xfrm>
              <a:off x="3315666" y="3034545"/>
              <a:ext cx="1440000" cy="1440000"/>
            </a:xfrm>
            <a:prstGeom prst="ellipse">
              <a:avLst/>
            </a:prstGeom>
            <a:solidFill>
              <a:srgbClr val="00B0F0"/>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dirty="0"/>
            </a:p>
          </p:txBody>
        </p:sp>
        <p:sp>
          <p:nvSpPr>
            <p:cNvPr id="75" name="Rectangle 74"/>
            <p:cNvSpPr/>
            <p:nvPr/>
          </p:nvSpPr>
          <p:spPr>
            <a:xfrm>
              <a:off x="3345935" y="3578216"/>
              <a:ext cx="1387288" cy="369332"/>
            </a:xfrm>
            <a:prstGeom prst="rect">
              <a:avLst/>
            </a:prstGeom>
          </p:spPr>
          <p:txBody>
            <a:bodyPr wrap="square">
              <a:spAutoFit/>
            </a:bodyPr>
            <a:lstStyle/>
            <a:p>
              <a:pPr algn="ctr"/>
              <a:r>
                <a:rPr lang="fr-FR" b="1" dirty="0">
                  <a:solidFill>
                    <a:srgbClr val="002060"/>
                  </a:solidFill>
                  <a:cs typeface="Times New Roman" pitchFamily="18" charset="0"/>
                </a:rPr>
                <a:t>EASIM</a:t>
              </a:r>
            </a:p>
          </p:txBody>
        </p:sp>
      </p:grpSp>
      <p:grpSp>
        <p:nvGrpSpPr>
          <p:cNvPr id="83" name="Groupe 82"/>
          <p:cNvGrpSpPr/>
          <p:nvPr/>
        </p:nvGrpSpPr>
        <p:grpSpPr>
          <a:xfrm>
            <a:off x="2374933" y="5588997"/>
            <a:ext cx="1892916" cy="1440000"/>
            <a:chOff x="2142750" y="4832896"/>
            <a:chExt cx="1892916" cy="1440000"/>
          </a:xfrm>
        </p:grpSpPr>
        <p:grpSp>
          <p:nvGrpSpPr>
            <p:cNvPr id="84" name="Groupe 83"/>
            <p:cNvGrpSpPr/>
            <p:nvPr/>
          </p:nvGrpSpPr>
          <p:grpSpPr>
            <a:xfrm>
              <a:off x="2142750" y="4876278"/>
              <a:ext cx="540000" cy="540000"/>
              <a:chOff x="2245733" y="1052736"/>
              <a:chExt cx="540000" cy="540000"/>
            </a:xfrm>
          </p:grpSpPr>
          <p:sp>
            <p:nvSpPr>
              <p:cNvPr id="87" name="Ellipse 86"/>
              <p:cNvSpPr/>
              <p:nvPr/>
            </p:nvSpPr>
            <p:spPr>
              <a:xfrm>
                <a:off x="2245733" y="1052736"/>
                <a:ext cx="540000" cy="540000"/>
              </a:xfrm>
              <a:prstGeom prst="ellipse">
                <a:avLst/>
              </a:prstGeom>
              <a:solidFill>
                <a:schemeClr val="bg1"/>
              </a:solidFill>
              <a:ln>
                <a:noFill/>
              </a:ln>
              <a:effectLst>
                <a:innerShdw blurRad="114300">
                  <a:srgbClr val="002060"/>
                </a:innerShdw>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lang="fr-FR"/>
              </a:p>
            </p:txBody>
          </p:sp>
          <p:sp>
            <p:nvSpPr>
              <p:cNvPr id="88" name="ZoneTexte 87"/>
              <p:cNvSpPr txBox="1"/>
              <p:nvPr/>
            </p:nvSpPr>
            <p:spPr>
              <a:xfrm>
                <a:off x="2358478" y="1122681"/>
                <a:ext cx="314510" cy="400110"/>
              </a:xfrm>
              <a:prstGeom prst="rect">
                <a:avLst/>
              </a:prstGeom>
              <a:noFill/>
            </p:spPr>
            <p:txBody>
              <a:bodyPr wrap="none" rtlCol="0">
                <a:spAutoFit/>
              </a:bodyPr>
              <a:lstStyle/>
              <a:p>
                <a:r>
                  <a:rPr lang="fr-FR" sz="2000" b="1" dirty="0">
                    <a:solidFill>
                      <a:srgbClr val="002060"/>
                    </a:solidFill>
                    <a:effectLst>
                      <a:glow rad="63500">
                        <a:schemeClr val="accent1">
                          <a:satMod val="175000"/>
                          <a:alpha val="40000"/>
                        </a:schemeClr>
                      </a:glow>
                    </a:effectLst>
                  </a:rPr>
                  <a:t>3</a:t>
                </a:r>
              </a:p>
            </p:txBody>
          </p:sp>
        </p:grpSp>
        <p:sp>
          <p:nvSpPr>
            <p:cNvPr id="85" name="Ellipse 84"/>
            <p:cNvSpPr/>
            <p:nvPr/>
          </p:nvSpPr>
          <p:spPr>
            <a:xfrm>
              <a:off x="2595666" y="4832896"/>
              <a:ext cx="1440000" cy="1440000"/>
            </a:xfrm>
            <a:prstGeom prst="ellipse">
              <a:avLst/>
            </a:prstGeom>
            <a:solidFill>
              <a:srgbClr val="00B0F0"/>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dirty="0"/>
            </a:p>
          </p:txBody>
        </p:sp>
        <p:sp>
          <p:nvSpPr>
            <p:cNvPr id="86" name="Rectangle 85"/>
            <p:cNvSpPr/>
            <p:nvPr/>
          </p:nvSpPr>
          <p:spPr>
            <a:xfrm>
              <a:off x="2639208" y="5368230"/>
              <a:ext cx="1387288" cy="369332"/>
            </a:xfrm>
            <a:prstGeom prst="rect">
              <a:avLst/>
            </a:prstGeom>
          </p:spPr>
          <p:txBody>
            <a:bodyPr wrap="square">
              <a:spAutoFit/>
            </a:bodyPr>
            <a:lstStyle/>
            <a:p>
              <a:pPr algn="ctr"/>
              <a:r>
                <a:rPr lang="fr-FR" b="1" dirty="0">
                  <a:solidFill>
                    <a:srgbClr val="002060"/>
                  </a:solidFill>
                  <a:cs typeface="Times New Roman" pitchFamily="18" charset="0"/>
                </a:rPr>
                <a:t>O&amp;M</a:t>
              </a:r>
            </a:p>
          </p:txBody>
        </p:sp>
      </p:grpSp>
      <p:sp>
        <p:nvSpPr>
          <p:cNvPr id="89" name="Rectangle à coins arrondis 88"/>
          <p:cNvSpPr/>
          <p:nvPr/>
        </p:nvSpPr>
        <p:spPr>
          <a:xfrm>
            <a:off x="5177929" y="3666949"/>
            <a:ext cx="8173740" cy="1440000"/>
          </a:xfrm>
          <a:prstGeom prst="roundRect">
            <a:avLst/>
          </a:prstGeom>
          <a:ln>
            <a:noFill/>
          </a:ln>
          <a:effectLst>
            <a:innerShdw blurRad="63500" dist="50800" dir="2700000">
              <a:srgbClr val="0070C0">
                <a:alpha val="50000"/>
              </a:srgbClr>
            </a:inn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fr-FR" sz="1600" b="1" dirty="0"/>
          </a:p>
        </p:txBody>
      </p:sp>
      <p:sp>
        <p:nvSpPr>
          <p:cNvPr id="90" name="Rectangle à coins arrondis 89"/>
          <p:cNvSpPr/>
          <p:nvPr/>
        </p:nvSpPr>
        <p:spPr>
          <a:xfrm>
            <a:off x="4305949" y="5618025"/>
            <a:ext cx="8889900" cy="1440000"/>
          </a:xfrm>
          <a:prstGeom prst="roundRect">
            <a:avLst/>
          </a:prstGeom>
          <a:ln>
            <a:noFill/>
          </a:ln>
          <a:effectLst>
            <a:innerShdw blurRad="63500" dist="50800" dir="2700000">
              <a:srgbClr val="0070C0">
                <a:alpha val="50000"/>
              </a:srgbClr>
            </a:inn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fr-FR" sz="1600" b="1" dirty="0"/>
          </a:p>
        </p:txBody>
      </p:sp>
      <p:sp>
        <p:nvSpPr>
          <p:cNvPr id="91" name="Rectangle à coins arrondis 90"/>
          <p:cNvSpPr/>
          <p:nvPr/>
        </p:nvSpPr>
        <p:spPr>
          <a:xfrm>
            <a:off x="3521869" y="1266824"/>
            <a:ext cx="9829800" cy="1991122"/>
          </a:xfrm>
          <a:prstGeom prst="roundRect">
            <a:avLst/>
          </a:prstGeom>
          <a:ln>
            <a:noFill/>
          </a:ln>
          <a:effectLst>
            <a:innerShdw blurRad="63500" dist="50800" dir="2700000">
              <a:srgbClr val="0070C0">
                <a:alpha val="50000"/>
              </a:srgbClr>
            </a:inn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fr-FR" sz="1600" b="1" dirty="0"/>
          </a:p>
        </p:txBody>
      </p:sp>
      <p:sp>
        <p:nvSpPr>
          <p:cNvPr id="92" name="Rectangle 91"/>
          <p:cNvSpPr/>
          <p:nvPr/>
        </p:nvSpPr>
        <p:spPr>
          <a:xfrm>
            <a:off x="3669590" y="1495425"/>
            <a:ext cx="9573923" cy="2046714"/>
          </a:xfrm>
          <a:prstGeom prst="rect">
            <a:avLst/>
          </a:prstGeom>
        </p:spPr>
        <p:txBody>
          <a:bodyPr wrap="square">
            <a:spAutoFit/>
          </a:bodyPr>
          <a:lstStyle/>
          <a:p>
            <a:pPr algn="just"/>
            <a:r>
              <a:rPr lang="fr-FR" sz="2000" b="1" dirty="0">
                <a:ea typeface="Arial" pitchFamily="34" charset="0"/>
                <a:cs typeface="Times New Roman" pitchFamily="18" charset="0"/>
              </a:rPr>
              <a:t>Modèle Intégré d’Amélioration des Etablissements de l’enseignement Secondaire :</a:t>
            </a:r>
          </a:p>
          <a:p>
            <a:pPr algn="just"/>
            <a:endParaRPr lang="fr-FR" sz="700" b="1" dirty="0">
              <a:ea typeface="Arial" pitchFamily="34" charset="0"/>
              <a:cs typeface="Times New Roman" pitchFamily="18" charset="0"/>
            </a:endParaRPr>
          </a:p>
          <a:p>
            <a:pPr marL="285750" indent="-111125" algn="just">
              <a:buFont typeface="Wingdings" pitchFamily="2" charset="2"/>
              <a:buChar char="§"/>
            </a:pPr>
            <a:r>
              <a:rPr lang="fr-FR" sz="2000" b="1" dirty="0">
                <a:ea typeface="Arial" pitchFamily="34" charset="0"/>
                <a:cs typeface="Times New Roman" pitchFamily="18" charset="0"/>
              </a:rPr>
              <a:t> Instauration d’une autonomie et d’un leadership effectifs de l’établissement scolaire ;</a:t>
            </a:r>
          </a:p>
          <a:p>
            <a:pPr marL="285750" indent="-111125" algn="just">
              <a:buFont typeface="Wingdings" pitchFamily="2" charset="2"/>
              <a:buChar char="§"/>
            </a:pPr>
            <a:r>
              <a:rPr lang="fr-FR" sz="2000" b="1" dirty="0">
                <a:ea typeface="Arial" pitchFamily="34" charset="0"/>
                <a:cs typeface="Times New Roman" pitchFamily="18" charset="0"/>
              </a:rPr>
              <a:t> Innovation pédagogique pour des apprentissages centrés sur l’élève ;</a:t>
            </a:r>
          </a:p>
          <a:p>
            <a:pPr marL="285750" indent="-111125" algn="just">
              <a:buFont typeface="Wingdings" pitchFamily="2" charset="2"/>
              <a:buChar char="§"/>
            </a:pPr>
            <a:r>
              <a:rPr lang="fr-FR" sz="2000" b="1" dirty="0">
                <a:ea typeface="Arial" pitchFamily="34" charset="0"/>
                <a:cs typeface="Times New Roman" pitchFamily="18" charset="0"/>
              </a:rPr>
              <a:t> Amélioration de l’infrastructure des établissements scolaires pour favoriser un environnement d’apprentissage adéquat.</a:t>
            </a:r>
          </a:p>
          <a:p>
            <a:pPr marL="285750" indent="-111125" algn="just">
              <a:buFont typeface="Wingdings" pitchFamily="2" charset="2"/>
              <a:buChar char="§"/>
            </a:pPr>
            <a:endParaRPr lang="fr-FR" sz="2000" dirty="0">
              <a:solidFill>
                <a:srgbClr val="0070C0"/>
              </a:solidFill>
            </a:endParaRPr>
          </a:p>
        </p:txBody>
      </p:sp>
      <p:sp>
        <p:nvSpPr>
          <p:cNvPr id="93" name="Rectangle 92"/>
          <p:cNvSpPr/>
          <p:nvPr/>
        </p:nvSpPr>
        <p:spPr>
          <a:xfrm>
            <a:off x="5429332" y="3975804"/>
            <a:ext cx="7160336" cy="707886"/>
          </a:xfrm>
          <a:prstGeom prst="rect">
            <a:avLst/>
          </a:prstGeom>
        </p:spPr>
        <p:txBody>
          <a:bodyPr wrap="square">
            <a:spAutoFit/>
          </a:bodyPr>
          <a:lstStyle/>
          <a:p>
            <a:pPr algn="ctr"/>
            <a:r>
              <a:rPr lang="fr-FR" sz="2000" b="1" dirty="0">
                <a:ea typeface="Arial" pitchFamily="34" charset="0"/>
                <a:cs typeface="Times New Roman" pitchFamily="18" charset="0"/>
              </a:rPr>
              <a:t>Renforcement du système d’information Massar et de l’évaluation des acquis des élèves et des performances scolaires.</a:t>
            </a:r>
          </a:p>
        </p:txBody>
      </p:sp>
      <p:sp>
        <p:nvSpPr>
          <p:cNvPr id="94" name="Rectangle 93"/>
          <p:cNvSpPr/>
          <p:nvPr/>
        </p:nvSpPr>
        <p:spPr>
          <a:xfrm>
            <a:off x="4683949" y="5996798"/>
            <a:ext cx="7829520" cy="707886"/>
          </a:xfrm>
          <a:prstGeom prst="rect">
            <a:avLst/>
          </a:prstGeom>
        </p:spPr>
        <p:txBody>
          <a:bodyPr wrap="square">
            <a:spAutoFit/>
          </a:bodyPr>
          <a:lstStyle/>
          <a:p>
            <a:pPr algn="ctr"/>
            <a:r>
              <a:rPr lang="fr-FR" sz="2000" b="1" dirty="0">
                <a:ea typeface="Arial" pitchFamily="34" charset="0"/>
                <a:cs typeface="Times New Roman" pitchFamily="18" charset="0"/>
              </a:rPr>
              <a:t>Développement d’une nouvelle approche d’entretien et de maintenance des infrastructures et des équipements scolaires.</a:t>
            </a:r>
          </a:p>
        </p:txBody>
      </p:sp>
      <p:sp>
        <p:nvSpPr>
          <p:cNvPr id="95" name="Rectangle à coins arrondis 94"/>
          <p:cNvSpPr/>
          <p:nvPr/>
        </p:nvSpPr>
        <p:spPr>
          <a:xfrm>
            <a:off x="1572625" y="1419224"/>
            <a:ext cx="11702844" cy="1761095"/>
          </a:xfrm>
          <a:prstGeom prst="roundRect">
            <a:avLst>
              <a:gd name="adj" fmla="val 6595"/>
            </a:avLst>
          </a:prstGeom>
          <a:noFill/>
          <a:ln w="19050">
            <a:solidFill>
              <a:srgbClr val="FF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964675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blip>
          <a:srcRect t="33898" r="24347"/>
          <a:stretch/>
        </p:blipFill>
        <p:spPr>
          <a:xfrm>
            <a:off x="9477835" y="5108676"/>
            <a:ext cx="3966703" cy="2454174"/>
          </a:xfrm>
          <a:prstGeom prst="rect">
            <a:avLst/>
          </a:prstGeom>
        </p:spPr>
      </p:pic>
      <p:sp>
        <p:nvSpPr>
          <p:cNvPr id="2" name="Slide Number Placeholder 1"/>
          <p:cNvSpPr>
            <a:spLocks noGrp="1"/>
          </p:cNvSpPr>
          <p:nvPr>
            <p:ph type="sldNum" sz="quarter" idx="7"/>
          </p:nvPr>
        </p:nvSpPr>
        <p:spPr>
          <a:xfrm>
            <a:off x="10151269" y="7286625"/>
            <a:ext cx="3092244" cy="215444"/>
          </a:xfrm>
        </p:spPr>
        <p:txBody>
          <a:bodyPr/>
          <a:lstStyle/>
          <a:p>
            <a:r>
              <a:rPr lang="fr-FR" sz="1400" b="1" dirty="0">
                <a:solidFill>
                  <a:schemeClr val="accent2">
                    <a:lumMod val="50000"/>
                  </a:schemeClr>
                </a:solidFill>
              </a:rPr>
              <a:t>-</a:t>
            </a:r>
            <a:fld id="{B6F15528-21DE-4FAA-801E-634DDDAF4B2B}" type="slidenum">
              <a:rPr lang="fr-FR" sz="1400" b="1" smtClean="0">
                <a:solidFill>
                  <a:schemeClr val="accent2">
                    <a:lumMod val="50000"/>
                  </a:schemeClr>
                </a:solidFill>
              </a:rPr>
              <a:t>6</a:t>
            </a:fld>
            <a:r>
              <a:rPr lang="fr-FR" sz="1400" b="1" dirty="0">
                <a:solidFill>
                  <a:schemeClr val="accent2">
                    <a:lumMod val="50000"/>
                  </a:schemeClr>
                </a:solidFill>
              </a:rPr>
              <a:t>-</a:t>
            </a:r>
          </a:p>
        </p:txBody>
      </p:sp>
      <p:sp>
        <p:nvSpPr>
          <p:cNvPr id="5" name="Rectangle 4"/>
          <p:cNvSpPr/>
          <p:nvPr/>
        </p:nvSpPr>
        <p:spPr>
          <a:xfrm>
            <a:off x="0" y="0"/>
            <a:ext cx="13444538" cy="885825"/>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5" tIns="57483" rIns="114965" bIns="57483" numCol="1" spcCol="0" rtlCol="0" fromWordArt="0" anchor="ctr" anchorCtr="0" forceAA="0" compatLnSpc="1">
            <a:prstTxWarp prst="textNoShape">
              <a:avLst/>
            </a:prstTxWarp>
            <a:noAutofit/>
          </a:bodyPr>
          <a:lstStyle/>
          <a:p>
            <a:pPr algn="ctr"/>
            <a:r>
              <a:rPr lang="fr-FR" sz="3200" b="1" dirty="0"/>
              <a:t>1. Volet Technique : </a:t>
            </a:r>
            <a:r>
              <a:rPr lang="fr-FR" sz="3200" b="1" dirty="0">
                <a:solidFill>
                  <a:srgbClr val="FFC000"/>
                </a:solidFill>
              </a:rPr>
              <a:t>Contexte de la mission</a:t>
            </a:r>
          </a:p>
        </p:txBody>
      </p:sp>
      <p:sp>
        <p:nvSpPr>
          <p:cNvPr id="6" name="Chevron 5"/>
          <p:cNvSpPr/>
          <p:nvPr/>
        </p:nvSpPr>
        <p:spPr>
          <a:xfrm>
            <a:off x="576480" y="1343025"/>
            <a:ext cx="4800600" cy="609600"/>
          </a:xfrm>
          <a:prstGeom prst="chevron">
            <a:avLst/>
          </a:prstGeom>
          <a:solidFill>
            <a:schemeClr val="accent2">
              <a:lumMod val="5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a:p>
        </p:txBody>
      </p:sp>
      <p:sp>
        <p:nvSpPr>
          <p:cNvPr id="24" name="Chevron 23"/>
          <p:cNvSpPr/>
          <p:nvPr/>
        </p:nvSpPr>
        <p:spPr>
          <a:xfrm>
            <a:off x="5300880" y="1343025"/>
            <a:ext cx="4176955" cy="609600"/>
          </a:xfrm>
          <a:prstGeom prst="chevron">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a:p>
        </p:txBody>
      </p:sp>
      <p:sp>
        <p:nvSpPr>
          <p:cNvPr id="7" name="ZoneTexte 6"/>
          <p:cNvSpPr txBox="1"/>
          <p:nvPr/>
        </p:nvSpPr>
        <p:spPr>
          <a:xfrm>
            <a:off x="870677" y="1430743"/>
            <a:ext cx="4211876" cy="430887"/>
          </a:xfrm>
          <a:prstGeom prst="rect">
            <a:avLst/>
          </a:prstGeom>
          <a:noFill/>
        </p:spPr>
        <p:txBody>
          <a:bodyPr wrap="square" rtlCol="0">
            <a:spAutoFit/>
          </a:bodyPr>
          <a:lstStyle/>
          <a:p>
            <a:pPr algn="ctr"/>
            <a:r>
              <a:rPr lang="fr-FR" sz="2200" b="1" u="sng" dirty="0">
                <a:solidFill>
                  <a:schemeClr val="bg1"/>
                </a:solidFill>
              </a:rPr>
              <a:t>Activité :</a:t>
            </a:r>
            <a:r>
              <a:rPr lang="fr-FR" sz="2200" b="1" dirty="0">
                <a:solidFill>
                  <a:schemeClr val="bg1"/>
                </a:solidFill>
              </a:rPr>
              <a:t> Éducation Secondaire</a:t>
            </a:r>
          </a:p>
        </p:txBody>
      </p:sp>
      <p:sp>
        <p:nvSpPr>
          <p:cNvPr id="26" name="ZoneTexte 25"/>
          <p:cNvSpPr txBox="1"/>
          <p:nvPr/>
        </p:nvSpPr>
        <p:spPr>
          <a:xfrm>
            <a:off x="5546703" y="1408539"/>
            <a:ext cx="3626462" cy="430887"/>
          </a:xfrm>
          <a:prstGeom prst="rect">
            <a:avLst/>
          </a:prstGeom>
          <a:noFill/>
        </p:spPr>
        <p:txBody>
          <a:bodyPr wrap="square" rtlCol="0">
            <a:spAutoFit/>
          </a:bodyPr>
          <a:lstStyle/>
          <a:p>
            <a:pPr algn="ctr"/>
            <a:r>
              <a:rPr lang="fr-FR" sz="2200" b="1" u="sng" dirty="0">
                <a:solidFill>
                  <a:schemeClr val="bg1"/>
                </a:solidFill>
              </a:rPr>
              <a:t>Composante</a:t>
            </a:r>
            <a:r>
              <a:rPr lang="fr-FR" sz="2200" b="1" dirty="0">
                <a:solidFill>
                  <a:schemeClr val="bg1"/>
                </a:solidFill>
              </a:rPr>
              <a:t> : MIAES</a:t>
            </a:r>
          </a:p>
        </p:txBody>
      </p:sp>
      <p:grpSp>
        <p:nvGrpSpPr>
          <p:cNvPr id="11" name="Groupe 10"/>
          <p:cNvGrpSpPr/>
          <p:nvPr/>
        </p:nvGrpSpPr>
        <p:grpSpPr>
          <a:xfrm>
            <a:off x="3401952" y="3063774"/>
            <a:ext cx="8229599" cy="3020707"/>
            <a:chOff x="7472886" y="2486025"/>
            <a:chExt cx="5040583" cy="2915690"/>
          </a:xfrm>
        </p:grpSpPr>
        <p:sp>
          <p:nvSpPr>
            <p:cNvPr id="10" name="Rectangle à coins arrondis 9"/>
            <p:cNvSpPr/>
            <p:nvPr/>
          </p:nvSpPr>
          <p:spPr>
            <a:xfrm>
              <a:off x="7484269" y="2486025"/>
              <a:ext cx="5029200" cy="2915690"/>
            </a:xfrm>
            <a:prstGeom prst="roundRect">
              <a:avLst>
                <a:gd name="adj" fmla="val 11831"/>
              </a:avLst>
            </a:prstGeom>
            <a:solidFill>
              <a:schemeClr val="bg1"/>
            </a:solidFill>
            <a:ln>
              <a:noFill/>
            </a:ln>
            <a:effectLst>
              <a:innerShdw blurRad="63500" dist="50800" dir="13500000">
                <a:srgbClr val="0070C0">
                  <a:alpha val="50000"/>
                </a:srgbClr>
              </a:inn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fr-FR" sz="3200"/>
            </a:p>
          </p:txBody>
        </p:sp>
        <p:sp>
          <p:nvSpPr>
            <p:cNvPr id="9" name="Rectangle 8"/>
            <p:cNvSpPr/>
            <p:nvPr/>
          </p:nvSpPr>
          <p:spPr>
            <a:xfrm>
              <a:off x="7472886" y="2624523"/>
              <a:ext cx="4690262" cy="757828"/>
            </a:xfrm>
            <a:prstGeom prst="rect">
              <a:avLst/>
            </a:prstGeom>
          </p:spPr>
          <p:txBody>
            <a:bodyPr wrap="square">
              <a:spAutoFit/>
            </a:bodyPr>
            <a:lstStyle/>
            <a:p>
              <a:pPr marL="342900" indent="-342900" algn="just">
                <a:buFont typeface="Wingdings" panose="05000000000000000000" pitchFamily="2" charset="2"/>
                <a:buChar char="ü"/>
              </a:pPr>
              <a:endParaRPr lang="fr-FR" sz="2800" b="1" dirty="0">
                <a:solidFill>
                  <a:srgbClr val="0070C0"/>
                </a:solidFill>
                <a:latin typeface="Arial" panose="020B0604020202020204" pitchFamily="34" charset="0"/>
                <a:cs typeface="Arial" panose="020B0604020202020204" pitchFamily="34" charset="0"/>
              </a:endParaRPr>
            </a:p>
          </p:txBody>
        </p:sp>
      </p:grpSp>
      <p:grpSp>
        <p:nvGrpSpPr>
          <p:cNvPr id="50" name="Groupe 49"/>
          <p:cNvGrpSpPr/>
          <p:nvPr/>
        </p:nvGrpSpPr>
        <p:grpSpPr>
          <a:xfrm>
            <a:off x="1374057" y="3629025"/>
            <a:ext cx="1766812" cy="1219200"/>
            <a:chOff x="-147308" y="2688363"/>
            <a:chExt cx="1766812" cy="1219200"/>
          </a:xfrm>
        </p:grpSpPr>
        <p:sp>
          <p:nvSpPr>
            <p:cNvPr id="51" name="Ellipse 50"/>
            <p:cNvSpPr/>
            <p:nvPr/>
          </p:nvSpPr>
          <p:spPr>
            <a:xfrm>
              <a:off x="-147308" y="2688363"/>
              <a:ext cx="1766812" cy="12192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a:p>
          </p:txBody>
        </p:sp>
        <p:sp>
          <p:nvSpPr>
            <p:cNvPr id="52" name="Rectangle 51"/>
            <p:cNvSpPr/>
            <p:nvPr/>
          </p:nvSpPr>
          <p:spPr>
            <a:xfrm>
              <a:off x="-63594" y="2889668"/>
              <a:ext cx="1599384" cy="830997"/>
            </a:xfrm>
            <a:prstGeom prst="rect">
              <a:avLst/>
            </a:prstGeom>
          </p:spPr>
          <p:txBody>
            <a:bodyPr wrap="square">
              <a:spAutoFit/>
            </a:bodyPr>
            <a:lstStyle/>
            <a:p>
              <a:pPr algn="ctr"/>
              <a:r>
                <a:rPr lang="fr-FR" sz="2400" b="1" dirty="0">
                  <a:solidFill>
                    <a:schemeClr val="bg1"/>
                  </a:solidFill>
                </a:rPr>
                <a:t>Objectif général</a:t>
              </a:r>
            </a:p>
          </p:txBody>
        </p:sp>
      </p:grpSp>
      <p:sp>
        <p:nvSpPr>
          <p:cNvPr id="33" name="Chevron 32"/>
          <p:cNvSpPr/>
          <p:nvPr/>
        </p:nvSpPr>
        <p:spPr>
          <a:xfrm>
            <a:off x="9438995" y="1343025"/>
            <a:ext cx="3379274" cy="609600"/>
          </a:xfrm>
          <a:prstGeom prst="chevron">
            <a:avLst/>
          </a:prstGeom>
          <a:solidFill>
            <a:schemeClr val="accent2">
              <a:lumMod val="5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a:p>
        </p:txBody>
      </p:sp>
      <p:sp>
        <p:nvSpPr>
          <p:cNvPr id="35" name="ZoneTexte 34"/>
          <p:cNvSpPr txBox="1"/>
          <p:nvPr/>
        </p:nvSpPr>
        <p:spPr>
          <a:xfrm>
            <a:off x="9733192" y="1430743"/>
            <a:ext cx="2964855" cy="430887"/>
          </a:xfrm>
          <a:prstGeom prst="rect">
            <a:avLst/>
          </a:prstGeom>
          <a:noFill/>
        </p:spPr>
        <p:txBody>
          <a:bodyPr wrap="square" rtlCol="0">
            <a:spAutoFit/>
          </a:bodyPr>
          <a:lstStyle/>
          <a:p>
            <a:pPr algn="ctr"/>
            <a:r>
              <a:rPr lang="fr-FR" sz="2200" b="1" dirty="0">
                <a:solidFill>
                  <a:srgbClr val="FFC000"/>
                </a:solidFill>
              </a:rPr>
              <a:t>Assistance technique</a:t>
            </a:r>
          </a:p>
        </p:txBody>
      </p:sp>
      <p:sp>
        <p:nvSpPr>
          <p:cNvPr id="3" name="Rectangle 2"/>
          <p:cNvSpPr/>
          <p:nvPr/>
        </p:nvSpPr>
        <p:spPr>
          <a:xfrm>
            <a:off x="3584879" y="3518056"/>
            <a:ext cx="8253569" cy="1938992"/>
          </a:xfrm>
          <a:prstGeom prst="rect">
            <a:avLst/>
          </a:prstGeom>
        </p:spPr>
        <p:txBody>
          <a:bodyPr wrap="square">
            <a:spAutoFit/>
          </a:bodyPr>
          <a:lstStyle/>
          <a:p>
            <a:r>
              <a:rPr lang="fr-FR" sz="2400" b="1" dirty="0"/>
              <a:t>(i) Appuyer le développement, la mise en œuvre et le suivi des Projets d’Etablissement Intégrés (PEI) dans les établissements scolaires sélectionnés dans les régions de TTH, MS et FM ; et (ii) capitaliser les expériences et tirer les leçons de façon à promouvoir un modèle rénové pour l’enseignement secondaire.</a:t>
            </a:r>
          </a:p>
        </p:txBody>
      </p:sp>
    </p:spTree>
    <p:extLst>
      <p:ext uri="{BB962C8B-B14F-4D97-AF65-F5344CB8AC3E}">
        <p14:creationId xmlns:p14="http://schemas.microsoft.com/office/powerpoint/2010/main" val="148975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blip>
          <a:srcRect t="33898" r="24347"/>
          <a:stretch/>
        </p:blipFill>
        <p:spPr>
          <a:xfrm>
            <a:off x="9477835" y="5108676"/>
            <a:ext cx="3966703" cy="2454174"/>
          </a:xfrm>
          <a:prstGeom prst="rect">
            <a:avLst/>
          </a:prstGeom>
        </p:spPr>
      </p:pic>
      <p:sp>
        <p:nvSpPr>
          <p:cNvPr id="2" name="Slide Number Placeholder 1"/>
          <p:cNvSpPr>
            <a:spLocks noGrp="1"/>
          </p:cNvSpPr>
          <p:nvPr>
            <p:ph type="sldNum" sz="quarter" idx="7"/>
          </p:nvPr>
        </p:nvSpPr>
        <p:spPr>
          <a:xfrm>
            <a:off x="10151269" y="7286625"/>
            <a:ext cx="3092244" cy="215444"/>
          </a:xfrm>
        </p:spPr>
        <p:txBody>
          <a:bodyPr/>
          <a:lstStyle/>
          <a:p>
            <a:r>
              <a:rPr lang="fr-FR" sz="1400" b="1" dirty="0">
                <a:solidFill>
                  <a:schemeClr val="accent2">
                    <a:lumMod val="50000"/>
                  </a:schemeClr>
                </a:solidFill>
              </a:rPr>
              <a:t>-</a:t>
            </a:r>
            <a:fld id="{B6F15528-21DE-4FAA-801E-634DDDAF4B2B}" type="slidenum">
              <a:rPr lang="fr-FR" sz="1400" b="1" smtClean="0">
                <a:solidFill>
                  <a:schemeClr val="accent2">
                    <a:lumMod val="50000"/>
                  </a:schemeClr>
                </a:solidFill>
              </a:rPr>
              <a:t>7</a:t>
            </a:fld>
            <a:r>
              <a:rPr lang="fr-FR" sz="1400" b="1" dirty="0">
                <a:solidFill>
                  <a:schemeClr val="accent2">
                    <a:lumMod val="50000"/>
                  </a:schemeClr>
                </a:solidFill>
              </a:rPr>
              <a:t>-</a:t>
            </a:r>
          </a:p>
        </p:txBody>
      </p:sp>
      <p:sp>
        <p:nvSpPr>
          <p:cNvPr id="5" name="Rectangle 4"/>
          <p:cNvSpPr/>
          <p:nvPr/>
        </p:nvSpPr>
        <p:spPr>
          <a:xfrm>
            <a:off x="0" y="0"/>
            <a:ext cx="13444538" cy="885825"/>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5" tIns="57483" rIns="114965" bIns="57483" numCol="1" spcCol="0" rtlCol="0" fromWordArt="0" anchor="ctr" anchorCtr="0" forceAA="0" compatLnSpc="1">
            <a:prstTxWarp prst="textNoShape">
              <a:avLst/>
            </a:prstTxWarp>
            <a:noAutofit/>
          </a:bodyPr>
          <a:lstStyle/>
          <a:p>
            <a:pPr algn="ctr"/>
            <a:r>
              <a:rPr lang="fr-FR" sz="3200" b="1" dirty="0"/>
              <a:t>1. Volet Technique : </a:t>
            </a:r>
            <a:r>
              <a:rPr lang="fr-FR" sz="3200" b="1" dirty="0">
                <a:solidFill>
                  <a:srgbClr val="FFC000"/>
                </a:solidFill>
              </a:rPr>
              <a:t>Objectif général de la mission</a:t>
            </a:r>
          </a:p>
        </p:txBody>
      </p:sp>
      <p:sp>
        <p:nvSpPr>
          <p:cNvPr id="25" name="Rectangle 24"/>
          <p:cNvSpPr/>
          <p:nvPr/>
        </p:nvSpPr>
        <p:spPr>
          <a:xfrm>
            <a:off x="3849271" y="3708514"/>
            <a:ext cx="5854668" cy="107801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grpSp>
        <p:nvGrpSpPr>
          <p:cNvPr id="32" name="Groupe 31"/>
          <p:cNvGrpSpPr/>
          <p:nvPr/>
        </p:nvGrpSpPr>
        <p:grpSpPr>
          <a:xfrm>
            <a:off x="2074069" y="2306905"/>
            <a:ext cx="10477500" cy="4591491"/>
            <a:chOff x="6832812" y="2486025"/>
            <a:chExt cx="5517185" cy="4882116"/>
          </a:xfrm>
        </p:grpSpPr>
        <p:sp>
          <p:nvSpPr>
            <p:cNvPr id="33" name="Rectangle à coins arrondis 32"/>
            <p:cNvSpPr/>
            <p:nvPr/>
          </p:nvSpPr>
          <p:spPr>
            <a:xfrm>
              <a:off x="6832812" y="2486025"/>
              <a:ext cx="5517185" cy="4882116"/>
            </a:xfrm>
            <a:prstGeom prst="roundRect">
              <a:avLst>
                <a:gd name="adj" fmla="val 11831"/>
              </a:avLst>
            </a:prstGeom>
            <a:solidFill>
              <a:schemeClr val="bg1"/>
            </a:solidFill>
            <a:ln>
              <a:noFill/>
            </a:ln>
            <a:effectLst>
              <a:innerShdw blurRad="63500" dist="50800" dir="13500000">
                <a:srgbClr val="0070C0">
                  <a:alpha val="50000"/>
                </a:srgbClr>
              </a:inn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fr-FR" sz="2000"/>
            </a:p>
          </p:txBody>
        </p:sp>
        <p:sp>
          <p:nvSpPr>
            <p:cNvPr id="35" name="Rectangle 34"/>
            <p:cNvSpPr/>
            <p:nvPr/>
          </p:nvSpPr>
          <p:spPr>
            <a:xfrm>
              <a:off x="6992830" y="2624523"/>
              <a:ext cx="5240607" cy="4663423"/>
            </a:xfrm>
            <a:prstGeom prst="rect">
              <a:avLst/>
            </a:prstGeom>
          </p:spPr>
          <p:txBody>
            <a:bodyPr wrap="square">
              <a:spAutoFit/>
            </a:bodyPr>
            <a:lstStyle/>
            <a:p>
              <a:pPr marL="342900" indent="-342900" algn="just">
                <a:spcAft>
                  <a:spcPts val="600"/>
                </a:spcAft>
                <a:buFont typeface="Wingdings" panose="05000000000000000000" pitchFamily="2" charset="2"/>
                <a:buChar char="ü"/>
              </a:pPr>
              <a:r>
                <a:rPr lang="fr-FR" sz="2400" b="1" dirty="0">
                  <a:ea typeface="Calibri" panose="020F0502020204030204" pitchFamily="34" charset="0"/>
                  <a:cs typeface="Calibri" panose="020F0502020204030204" pitchFamily="34" charset="0"/>
                </a:rPr>
                <a:t>Mettre à jour l’approche méthodologique PEI et les outils développés durant les deux premières phases de l’exécution de MIAES en vue de les adapter, éventuellement, aux besoins locaux ; </a:t>
              </a:r>
            </a:p>
            <a:p>
              <a:pPr marL="342900" indent="-342900" algn="just">
                <a:spcAft>
                  <a:spcPts val="600"/>
                </a:spcAft>
                <a:buFont typeface="Wingdings" panose="05000000000000000000" pitchFamily="2" charset="2"/>
                <a:buChar char="ü"/>
              </a:pPr>
              <a:r>
                <a:rPr lang="fr-FR" sz="2400" b="1" dirty="0">
                  <a:ea typeface="Calibri" panose="020F0502020204030204" pitchFamily="34" charset="0"/>
                  <a:cs typeface="Calibri" panose="020F0502020204030204" pitchFamily="34" charset="0"/>
                </a:rPr>
                <a:t>Fournir une formation sur le processus et les outils PEI au profit des ECR ainsi que des acteurs régionaux, provinciaux et locaux ; </a:t>
              </a:r>
            </a:p>
            <a:p>
              <a:pPr marL="342900" indent="-342900" algn="just">
                <a:spcAft>
                  <a:spcPts val="600"/>
                </a:spcAft>
                <a:buFont typeface="Wingdings" panose="05000000000000000000" pitchFamily="2" charset="2"/>
                <a:buChar char="ü"/>
              </a:pPr>
              <a:r>
                <a:rPr lang="fr-FR" sz="2400" b="1" dirty="0">
                  <a:ea typeface="Calibri" panose="020F0502020204030204" pitchFamily="34" charset="0"/>
                  <a:cs typeface="Calibri" panose="020F0502020204030204" pitchFamily="34" charset="0"/>
                </a:rPr>
                <a:t>Fournir l’appui nécessaire aux ECR pour faciliter l’élaboration des PEI pour les établissements scolaires des régions MS et FM, le réajustement, si nécessaire, des PEI déjà élaborés en TTH et la mise en œuvre des actions inscrites dans le cadre de ces PEI ; </a:t>
              </a:r>
            </a:p>
            <a:p>
              <a:pPr marL="342900" indent="-342900" algn="just">
                <a:buFont typeface="Wingdings" panose="05000000000000000000" pitchFamily="2" charset="2"/>
                <a:buChar char="ü"/>
              </a:pPr>
              <a:r>
                <a:rPr lang="fr-FR" sz="2400" b="1" dirty="0">
                  <a:ea typeface="Calibri" panose="020F0502020204030204" pitchFamily="34" charset="0"/>
                  <a:cs typeface="Calibri" panose="020F0502020204030204" pitchFamily="34" charset="0"/>
                </a:rPr>
                <a:t>Identifier les besoins de formation en management et en pédagogie exprimés dans les PEI.</a:t>
              </a:r>
            </a:p>
          </p:txBody>
        </p:sp>
      </p:grpSp>
      <p:sp>
        <p:nvSpPr>
          <p:cNvPr id="49" name="Chevron 48"/>
          <p:cNvSpPr/>
          <p:nvPr/>
        </p:nvSpPr>
        <p:spPr>
          <a:xfrm>
            <a:off x="7750969" y="1466150"/>
            <a:ext cx="4800600" cy="609600"/>
          </a:xfrm>
          <a:prstGeom prst="chevron">
            <a:avLst/>
          </a:prstGeom>
          <a:solidFill>
            <a:schemeClr val="accent2">
              <a:lumMod val="5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a:p>
        </p:txBody>
      </p:sp>
      <p:sp>
        <p:nvSpPr>
          <p:cNvPr id="50" name="Chevron 49"/>
          <p:cNvSpPr/>
          <p:nvPr/>
        </p:nvSpPr>
        <p:spPr>
          <a:xfrm>
            <a:off x="332852" y="1471656"/>
            <a:ext cx="7467600" cy="609600"/>
          </a:xfrm>
          <a:prstGeom prst="chevron">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a:p>
        </p:txBody>
      </p:sp>
      <p:sp>
        <p:nvSpPr>
          <p:cNvPr id="51" name="ZoneTexte 50"/>
          <p:cNvSpPr txBox="1"/>
          <p:nvPr/>
        </p:nvSpPr>
        <p:spPr>
          <a:xfrm>
            <a:off x="8045166" y="1553868"/>
            <a:ext cx="4211876" cy="430887"/>
          </a:xfrm>
          <a:prstGeom prst="rect">
            <a:avLst/>
          </a:prstGeom>
          <a:noFill/>
        </p:spPr>
        <p:txBody>
          <a:bodyPr wrap="square" rtlCol="0">
            <a:spAutoFit/>
          </a:bodyPr>
          <a:lstStyle/>
          <a:p>
            <a:pPr algn="ctr"/>
            <a:r>
              <a:rPr lang="fr-FR" sz="2200" b="1" dirty="0">
                <a:solidFill>
                  <a:srgbClr val="FFC000"/>
                </a:solidFill>
              </a:rPr>
              <a:t>Assistance technique</a:t>
            </a:r>
          </a:p>
        </p:txBody>
      </p:sp>
      <p:sp>
        <p:nvSpPr>
          <p:cNvPr id="52" name="ZoneTexte 51"/>
          <p:cNvSpPr txBox="1"/>
          <p:nvPr/>
        </p:nvSpPr>
        <p:spPr>
          <a:xfrm>
            <a:off x="578676" y="1537170"/>
            <a:ext cx="6975952" cy="430887"/>
          </a:xfrm>
          <a:prstGeom prst="rect">
            <a:avLst/>
          </a:prstGeom>
          <a:noFill/>
        </p:spPr>
        <p:txBody>
          <a:bodyPr wrap="square" rtlCol="0">
            <a:spAutoFit/>
          </a:bodyPr>
          <a:lstStyle/>
          <a:p>
            <a:pPr algn="ctr"/>
            <a:r>
              <a:rPr lang="fr-FR" sz="2200" b="1" u="sng" dirty="0">
                <a:solidFill>
                  <a:schemeClr val="bg1"/>
                </a:solidFill>
              </a:rPr>
              <a:t>Composante :</a:t>
            </a:r>
            <a:r>
              <a:rPr lang="fr-FR" sz="2200" b="1" dirty="0">
                <a:solidFill>
                  <a:schemeClr val="bg1"/>
                </a:solidFill>
              </a:rPr>
              <a:t> MIAES</a:t>
            </a:r>
          </a:p>
        </p:txBody>
      </p:sp>
      <p:grpSp>
        <p:nvGrpSpPr>
          <p:cNvPr id="24" name="Groupe 23"/>
          <p:cNvGrpSpPr/>
          <p:nvPr/>
        </p:nvGrpSpPr>
        <p:grpSpPr>
          <a:xfrm>
            <a:off x="169069" y="3629025"/>
            <a:ext cx="1766812" cy="1219200"/>
            <a:chOff x="-147308" y="2688363"/>
            <a:chExt cx="1766812" cy="1219200"/>
          </a:xfrm>
        </p:grpSpPr>
        <p:sp>
          <p:nvSpPr>
            <p:cNvPr id="26" name="Ellipse 25"/>
            <p:cNvSpPr/>
            <p:nvPr/>
          </p:nvSpPr>
          <p:spPr>
            <a:xfrm>
              <a:off x="-147308" y="2688363"/>
              <a:ext cx="1766812" cy="12192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a:p>
          </p:txBody>
        </p:sp>
        <p:sp>
          <p:nvSpPr>
            <p:cNvPr id="27" name="Rectangle 26"/>
            <p:cNvSpPr/>
            <p:nvPr/>
          </p:nvSpPr>
          <p:spPr>
            <a:xfrm>
              <a:off x="-63594" y="3064898"/>
              <a:ext cx="1599384" cy="461665"/>
            </a:xfrm>
            <a:prstGeom prst="rect">
              <a:avLst/>
            </a:prstGeom>
          </p:spPr>
          <p:txBody>
            <a:bodyPr wrap="square">
              <a:spAutoFit/>
            </a:bodyPr>
            <a:lstStyle/>
            <a:p>
              <a:pPr algn="ctr"/>
              <a:r>
                <a:rPr lang="fr-FR" sz="2400" b="1" dirty="0">
                  <a:solidFill>
                    <a:schemeClr val="bg1"/>
                  </a:solidFill>
                </a:rPr>
                <a:t>Objectifs</a:t>
              </a:r>
            </a:p>
          </p:txBody>
        </p:sp>
      </p:grpSp>
    </p:spTree>
    <p:extLst>
      <p:ext uri="{BB962C8B-B14F-4D97-AF65-F5344CB8AC3E}">
        <p14:creationId xmlns:p14="http://schemas.microsoft.com/office/powerpoint/2010/main" val="3567705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blip>
          <a:srcRect t="33898" r="24347"/>
          <a:stretch/>
        </p:blipFill>
        <p:spPr>
          <a:xfrm>
            <a:off x="9477835" y="5108676"/>
            <a:ext cx="3966703" cy="2454174"/>
          </a:xfrm>
          <a:prstGeom prst="rect">
            <a:avLst/>
          </a:prstGeom>
        </p:spPr>
      </p:pic>
      <p:sp>
        <p:nvSpPr>
          <p:cNvPr id="2" name="Slide Number Placeholder 1"/>
          <p:cNvSpPr>
            <a:spLocks noGrp="1"/>
          </p:cNvSpPr>
          <p:nvPr>
            <p:ph type="sldNum" sz="quarter" idx="7"/>
          </p:nvPr>
        </p:nvSpPr>
        <p:spPr>
          <a:xfrm>
            <a:off x="10151269" y="7286625"/>
            <a:ext cx="3092244" cy="215444"/>
          </a:xfrm>
        </p:spPr>
        <p:txBody>
          <a:bodyPr/>
          <a:lstStyle/>
          <a:p>
            <a:r>
              <a:rPr lang="fr-FR" sz="1400" b="1" dirty="0">
                <a:solidFill>
                  <a:schemeClr val="accent2">
                    <a:lumMod val="50000"/>
                  </a:schemeClr>
                </a:solidFill>
              </a:rPr>
              <a:t>-</a:t>
            </a:r>
            <a:fld id="{B6F15528-21DE-4FAA-801E-634DDDAF4B2B}" type="slidenum">
              <a:rPr lang="fr-FR" sz="1400" b="1" smtClean="0">
                <a:solidFill>
                  <a:schemeClr val="accent2">
                    <a:lumMod val="50000"/>
                  </a:schemeClr>
                </a:solidFill>
              </a:rPr>
              <a:t>8</a:t>
            </a:fld>
            <a:r>
              <a:rPr lang="fr-FR" sz="1400" b="1" dirty="0">
                <a:solidFill>
                  <a:schemeClr val="accent2">
                    <a:lumMod val="50000"/>
                  </a:schemeClr>
                </a:solidFill>
              </a:rPr>
              <a:t>-</a:t>
            </a:r>
          </a:p>
        </p:txBody>
      </p:sp>
      <p:sp>
        <p:nvSpPr>
          <p:cNvPr id="5" name="Rectangle 4"/>
          <p:cNvSpPr/>
          <p:nvPr/>
        </p:nvSpPr>
        <p:spPr>
          <a:xfrm>
            <a:off x="0" y="0"/>
            <a:ext cx="13444538" cy="885825"/>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5" tIns="57483" rIns="114965" bIns="57483" numCol="1" spcCol="0" rtlCol="0" fromWordArt="0" anchor="ctr" anchorCtr="0" forceAA="0" compatLnSpc="1">
            <a:prstTxWarp prst="textNoShape">
              <a:avLst/>
            </a:prstTxWarp>
            <a:noAutofit/>
          </a:bodyPr>
          <a:lstStyle/>
          <a:p>
            <a:pPr algn="ctr"/>
            <a:r>
              <a:rPr lang="fr-FR" sz="3200" b="1" dirty="0"/>
              <a:t>1. Volet Technique : </a:t>
            </a:r>
            <a:r>
              <a:rPr lang="fr-FR" sz="3200" b="1" dirty="0">
                <a:solidFill>
                  <a:srgbClr val="FFC000"/>
                </a:solidFill>
              </a:rPr>
              <a:t>Objectif général de la mission</a:t>
            </a:r>
          </a:p>
        </p:txBody>
      </p:sp>
      <p:sp>
        <p:nvSpPr>
          <p:cNvPr id="25" name="Rectangle 24"/>
          <p:cNvSpPr/>
          <p:nvPr/>
        </p:nvSpPr>
        <p:spPr>
          <a:xfrm>
            <a:off x="3849271" y="3708514"/>
            <a:ext cx="5854668" cy="107801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grpSp>
        <p:nvGrpSpPr>
          <p:cNvPr id="32" name="Groupe 31"/>
          <p:cNvGrpSpPr/>
          <p:nvPr/>
        </p:nvGrpSpPr>
        <p:grpSpPr>
          <a:xfrm>
            <a:off x="2074069" y="2638426"/>
            <a:ext cx="10972800" cy="4267200"/>
            <a:chOff x="6832812" y="2486025"/>
            <a:chExt cx="5949197" cy="5551604"/>
          </a:xfrm>
        </p:grpSpPr>
        <p:sp>
          <p:nvSpPr>
            <p:cNvPr id="33" name="Rectangle à coins arrondis 32"/>
            <p:cNvSpPr/>
            <p:nvPr/>
          </p:nvSpPr>
          <p:spPr>
            <a:xfrm>
              <a:off x="6832812" y="2486025"/>
              <a:ext cx="5949197" cy="5551604"/>
            </a:xfrm>
            <a:prstGeom prst="roundRect">
              <a:avLst>
                <a:gd name="adj" fmla="val 11831"/>
              </a:avLst>
            </a:prstGeom>
            <a:solidFill>
              <a:schemeClr val="bg1"/>
            </a:solidFill>
            <a:ln>
              <a:noFill/>
            </a:ln>
            <a:effectLst>
              <a:innerShdw blurRad="63500" dist="50800" dir="13500000">
                <a:srgbClr val="0070C0">
                  <a:alpha val="50000"/>
                </a:srgbClr>
              </a:inn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fr-FR" sz="2000"/>
            </a:p>
          </p:txBody>
        </p:sp>
        <p:sp>
          <p:nvSpPr>
            <p:cNvPr id="35" name="Rectangle 34"/>
            <p:cNvSpPr/>
            <p:nvPr/>
          </p:nvSpPr>
          <p:spPr>
            <a:xfrm>
              <a:off x="6992830" y="2624522"/>
              <a:ext cx="5120593" cy="5413107"/>
            </a:xfrm>
            <a:prstGeom prst="rect">
              <a:avLst/>
            </a:prstGeom>
          </p:spPr>
          <p:txBody>
            <a:bodyPr wrap="square">
              <a:spAutoFit/>
            </a:bodyPr>
            <a:lstStyle/>
            <a:p>
              <a:pPr marL="342900" indent="-342900" algn="just">
                <a:spcAft>
                  <a:spcPts val="600"/>
                </a:spcAft>
                <a:buFont typeface="Wingdings" panose="05000000000000000000" pitchFamily="2" charset="2"/>
                <a:buChar char="ü"/>
              </a:pPr>
              <a:r>
                <a:rPr lang="fr-FR" sz="2400" b="1" dirty="0">
                  <a:ea typeface="Calibri" panose="020F0502020204030204" pitchFamily="34" charset="0"/>
                  <a:cs typeface="Calibri" panose="020F0502020204030204" pitchFamily="34" charset="0"/>
                </a:rPr>
                <a:t>Faciliter l’animation  des Communautés de Pratiques Professionnelles (CPP) entre les établissement scolaires sélectionnés dans le projet afin de constituer un réseau de partage efficient des d’expériences ; </a:t>
              </a:r>
            </a:p>
            <a:p>
              <a:pPr marL="342900" indent="-342900" algn="just">
                <a:spcAft>
                  <a:spcPts val="600"/>
                </a:spcAft>
                <a:buFont typeface="Wingdings" panose="05000000000000000000" pitchFamily="2" charset="2"/>
                <a:buChar char="ü"/>
              </a:pPr>
              <a:r>
                <a:rPr lang="fr-FR" sz="2400" b="1" dirty="0">
                  <a:ea typeface="Calibri" panose="020F0502020204030204" pitchFamily="34" charset="0"/>
                  <a:cs typeface="Calibri" panose="020F0502020204030204" pitchFamily="34" charset="0"/>
                </a:rPr>
                <a:t>Capitaliser ces expériences afin de dégager les orientations et d’identifier les innovations permettant une rénovation de la pédagogie, de l’organisation et de la gestion dans les établissements scolaires sélectionnés ; </a:t>
              </a:r>
            </a:p>
            <a:p>
              <a:pPr marL="342900" indent="-342900" algn="just">
                <a:buFont typeface="Wingdings" panose="05000000000000000000" pitchFamily="2" charset="2"/>
                <a:buChar char="ü"/>
              </a:pPr>
              <a:r>
                <a:rPr lang="fr-FR" sz="2400" b="1" dirty="0">
                  <a:ea typeface="Calibri" panose="020F0502020204030204" pitchFamily="34" charset="0"/>
                  <a:cs typeface="Calibri" panose="020F0502020204030204" pitchFamily="34" charset="0"/>
                </a:rPr>
                <a:t>Faciliter la réflexion sur les moyens permettant de généraliser le MIAES à l’ensemble des établissements de l’enseignement secondaire au Maroc.</a:t>
              </a:r>
            </a:p>
          </p:txBody>
        </p:sp>
      </p:grpSp>
      <p:sp>
        <p:nvSpPr>
          <p:cNvPr id="49" name="Chevron 48"/>
          <p:cNvSpPr/>
          <p:nvPr/>
        </p:nvSpPr>
        <p:spPr>
          <a:xfrm>
            <a:off x="7750969" y="1466150"/>
            <a:ext cx="4800600" cy="609600"/>
          </a:xfrm>
          <a:prstGeom prst="chevron">
            <a:avLst/>
          </a:prstGeom>
          <a:solidFill>
            <a:schemeClr val="accent2">
              <a:lumMod val="5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a:p>
        </p:txBody>
      </p:sp>
      <p:sp>
        <p:nvSpPr>
          <p:cNvPr id="50" name="Chevron 49"/>
          <p:cNvSpPr/>
          <p:nvPr/>
        </p:nvSpPr>
        <p:spPr>
          <a:xfrm>
            <a:off x="332852" y="1471656"/>
            <a:ext cx="7467600" cy="609600"/>
          </a:xfrm>
          <a:prstGeom prst="chevron">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a:p>
        </p:txBody>
      </p:sp>
      <p:sp>
        <p:nvSpPr>
          <p:cNvPr id="51" name="ZoneTexte 50"/>
          <p:cNvSpPr txBox="1"/>
          <p:nvPr/>
        </p:nvSpPr>
        <p:spPr>
          <a:xfrm>
            <a:off x="8045166" y="1553868"/>
            <a:ext cx="4211876" cy="430887"/>
          </a:xfrm>
          <a:prstGeom prst="rect">
            <a:avLst/>
          </a:prstGeom>
          <a:noFill/>
        </p:spPr>
        <p:txBody>
          <a:bodyPr wrap="square" rtlCol="0">
            <a:spAutoFit/>
          </a:bodyPr>
          <a:lstStyle/>
          <a:p>
            <a:pPr algn="ctr"/>
            <a:r>
              <a:rPr lang="fr-FR" sz="2200" b="1" dirty="0">
                <a:solidFill>
                  <a:srgbClr val="FFC000"/>
                </a:solidFill>
              </a:rPr>
              <a:t>Assistance technique</a:t>
            </a:r>
          </a:p>
        </p:txBody>
      </p:sp>
      <p:sp>
        <p:nvSpPr>
          <p:cNvPr id="52" name="ZoneTexte 51"/>
          <p:cNvSpPr txBox="1"/>
          <p:nvPr/>
        </p:nvSpPr>
        <p:spPr>
          <a:xfrm>
            <a:off x="578676" y="1537170"/>
            <a:ext cx="6975952" cy="430887"/>
          </a:xfrm>
          <a:prstGeom prst="rect">
            <a:avLst/>
          </a:prstGeom>
          <a:noFill/>
        </p:spPr>
        <p:txBody>
          <a:bodyPr wrap="square" rtlCol="0">
            <a:spAutoFit/>
          </a:bodyPr>
          <a:lstStyle/>
          <a:p>
            <a:pPr algn="ctr"/>
            <a:r>
              <a:rPr lang="fr-FR" sz="2200" b="1" u="sng" dirty="0">
                <a:solidFill>
                  <a:schemeClr val="bg1"/>
                </a:solidFill>
              </a:rPr>
              <a:t>Composante :</a:t>
            </a:r>
            <a:r>
              <a:rPr lang="fr-FR" sz="2200" b="1" dirty="0">
                <a:solidFill>
                  <a:schemeClr val="bg1"/>
                </a:solidFill>
              </a:rPr>
              <a:t> MIAES</a:t>
            </a:r>
          </a:p>
        </p:txBody>
      </p:sp>
      <p:grpSp>
        <p:nvGrpSpPr>
          <p:cNvPr id="24" name="Groupe 23"/>
          <p:cNvGrpSpPr/>
          <p:nvPr/>
        </p:nvGrpSpPr>
        <p:grpSpPr>
          <a:xfrm>
            <a:off x="169069" y="3629025"/>
            <a:ext cx="1766812" cy="1219200"/>
            <a:chOff x="-147308" y="2688363"/>
            <a:chExt cx="1766812" cy="1219200"/>
          </a:xfrm>
        </p:grpSpPr>
        <p:sp>
          <p:nvSpPr>
            <p:cNvPr id="26" name="Ellipse 25"/>
            <p:cNvSpPr/>
            <p:nvPr/>
          </p:nvSpPr>
          <p:spPr>
            <a:xfrm>
              <a:off x="-147308" y="2688363"/>
              <a:ext cx="1766812" cy="12192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a:p>
          </p:txBody>
        </p:sp>
        <p:sp>
          <p:nvSpPr>
            <p:cNvPr id="27" name="Rectangle 26"/>
            <p:cNvSpPr/>
            <p:nvPr/>
          </p:nvSpPr>
          <p:spPr>
            <a:xfrm>
              <a:off x="-63594" y="3064898"/>
              <a:ext cx="1599384" cy="461665"/>
            </a:xfrm>
            <a:prstGeom prst="rect">
              <a:avLst/>
            </a:prstGeom>
          </p:spPr>
          <p:txBody>
            <a:bodyPr wrap="square">
              <a:spAutoFit/>
            </a:bodyPr>
            <a:lstStyle/>
            <a:p>
              <a:pPr algn="ctr"/>
              <a:r>
                <a:rPr lang="fr-FR" sz="2400" b="1" dirty="0">
                  <a:solidFill>
                    <a:schemeClr val="bg1"/>
                  </a:solidFill>
                </a:rPr>
                <a:t>Objectifs</a:t>
              </a:r>
            </a:p>
          </p:txBody>
        </p:sp>
      </p:grpSp>
    </p:spTree>
    <p:extLst>
      <p:ext uri="{BB962C8B-B14F-4D97-AF65-F5344CB8AC3E}">
        <p14:creationId xmlns:p14="http://schemas.microsoft.com/office/powerpoint/2010/main" val="3052966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blip>
          <a:srcRect t="33898" r="24347"/>
          <a:stretch/>
        </p:blipFill>
        <p:spPr>
          <a:xfrm>
            <a:off x="9477835" y="5108676"/>
            <a:ext cx="3966703" cy="2454174"/>
          </a:xfrm>
          <a:prstGeom prst="rect">
            <a:avLst/>
          </a:prstGeom>
        </p:spPr>
      </p:pic>
      <p:sp>
        <p:nvSpPr>
          <p:cNvPr id="2" name="Slide Number Placeholder 1"/>
          <p:cNvSpPr>
            <a:spLocks noGrp="1"/>
          </p:cNvSpPr>
          <p:nvPr>
            <p:ph type="sldNum" sz="quarter" idx="7"/>
          </p:nvPr>
        </p:nvSpPr>
        <p:spPr>
          <a:xfrm>
            <a:off x="10151269" y="7286625"/>
            <a:ext cx="3092244" cy="215444"/>
          </a:xfrm>
        </p:spPr>
        <p:txBody>
          <a:bodyPr/>
          <a:lstStyle/>
          <a:p>
            <a:r>
              <a:rPr lang="fr-FR" sz="1400" b="1" dirty="0">
                <a:solidFill>
                  <a:schemeClr val="accent2">
                    <a:lumMod val="50000"/>
                  </a:schemeClr>
                </a:solidFill>
              </a:rPr>
              <a:t>-</a:t>
            </a:r>
            <a:fld id="{B6F15528-21DE-4FAA-801E-634DDDAF4B2B}" type="slidenum">
              <a:rPr lang="fr-FR" sz="1400" b="1" smtClean="0">
                <a:solidFill>
                  <a:schemeClr val="accent2">
                    <a:lumMod val="50000"/>
                  </a:schemeClr>
                </a:solidFill>
              </a:rPr>
              <a:t>9</a:t>
            </a:fld>
            <a:r>
              <a:rPr lang="fr-FR" sz="1400" b="1" dirty="0">
                <a:solidFill>
                  <a:schemeClr val="accent2">
                    <a:lumMod val="50000"/>
                  </a:schemeClr>
                </a:solidFill>
              </a:rPr>
              <a:t>-</a:t>
            </a:r>
          </a:p>
        </p:txBody>
      </p:sp>
      <p:sp>
        <p:nvSpPr>
          <p:cNvPr id="5" name="Rectangle 4"/>
          <p:cNvSpPr/>
          <p:nvPr/>
        </p:nvSpPr>
        <p:spPr>
          <a:xfrm>
            <a:off x="0" y="0"/>
            <a:ext cx="13444538" cy="885825"/>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5" tIns="57483" rIns="114965" bIns="57483" numCol="1" spcCol="0" rtlCol="0" fromWordArt="0" anchor="ctr" anchorCtr="0" forceAA="0" compatLnSpc="1">
            <a:prstTxWarp prst="textNoShape">
              <a:avLst/>
            </a:prstTxWarp>
            <a:noAutofit/>
          </a:bodyPr>
          <a:lstStyle/>
          <a:p>
            <a:pPr algn="ctr"/>
            <a:r>
              <a:rPr lang="fr-FR" sz="3200" b="1" dirty="0"/>
              <a:t>1. Volet Technique : </a:t>
            </a:r>
            <a:r>
              <a:rPr lang="fr-FR" sz="3200" b="1" dirty="0">
                <a:solidFill>
                  <a:srgbClr val="FFC000"/>
                </a:solidFill>
              </a:rPr>
              <a:t>Durée de la mission</a:t>
            </a:r>
          </a:p>
        </p:txBody>
      </p:sp>
      <p:sp>
        <p:nvSpPr>
          <p:cNvPr id="49" name="Chevron 48"/>
          <p:cNvSpPr/>
          <p:nvPr/>
        </p:nvSpPr>
        <p:spPr>
          <a:xfrm>
            <a:off x="7874762" y="1176802"/>
            <a:ext cx="4800600" cy="609600"/>
          </a:xfrm>
          <a:prstGeom prst="chevron">
            <a:avLst/>
          </a:prstGeom>
          <a:solidFill>
            <a:schemeClr val="accent2">
              <a:lumMod val="5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a:p>
        </p:txBody>
      </p:sp>
      <p:sp>
        <p:nvSpPr>
          <p:cNvPr id="50" name="Chevron 49"/>
          <p:cNvSpPr/>
          <p:nvPr/>
        </p:nvSpPr>
        <p:spPr>
          <a:xfrm>
            <a:off x="456645" y="1182308"/>
            <a:ext cx="7467600" cy="609600"/>
          </a:xfrm>
          <a:prstGeom prst="chevron">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a:p>
        </p:txBody>
      </p:sp>
      <p:sp>
        <p:nvSpPr>
          <p:cNvPr id="51" name="ZoneTexte 50"/>
          <p:cNvSpPr txBox="1"/>
          <p:nvPr/>
        </p:nvSpPr>
        <p:spPr>
          <a:xfrm>
            <a:off x="8168959" y="1264520"/>
            <a:ext cx="4211876" cy="430887"/>
          </a:xfrm>
          <a:prstGeom prst="rect">
            <a:avLst/>
          </a:prstGeom>
          <a:noFill/>
        </p:spPr>
        <p:txBody>
          <a:bodyPr wrap="square" rtlCol="0">
            <a:spAutoFit/>
          </a:bodyPr>
          <a:lstStyle/>
          <a:p>
            <a:pPr algn="ctr"/>
            <a:r>
              <a:rPr lang="fr-FR" sz="2200" b="1" dirty="0">
                <a:solidFill>
                  <a:srgbClr val="FFC000"/>
                </a:solidFill>
              </a:rPr>
              <a:t>Assistance technique</a:t>
            </a:r>
          </a:p>
        </p:txBody>
      </p:sp>
      <p:sp>
        <p:nvSpPr>
          <p:cNvPr id="52" name="ZoneTexte 51"/>
          <p:cNvSpPr txBox="1"/>
          <p:nvPr/>
        </p:nvSpPr>
        <p:spPr>
          <a:xfrm>
            <a:off x="702469" y="1247822"/>
            <a:ext cx="6975952" cy="430887"/>
          </a:xfrm>
          <a:prstGeom prst="rect">
            <a:avLst/>
          </a:prstGeom>
          <a:noFill/>
        </p:spPr>
        <p:txBody>
          <a:bodyPr wrap="square" rtlCol="0">
            <a:spAutoFit/>
          </a:bodyPr>
          <a:lstStyle/>
          <a:p>
            <a:pPr algn="ctr"/>
            <a:r>
              <a:rPr lang="fr-FR" sz="2200" b="1" u="sng" dirty="0">
                <a:solidFill>
                  <a:schemeClr val="bg1"/>
                </a:solidFill>
              </a:rPr>
              <a:t>Composante :</a:t>
            </a:r>
            <a:r>
              <a:rPr lang="fr-FR" sz="2200" b="1" dirty="0">
                <a:solidFill>
                  <a:schemeClr val="bg1"/>
                </a:solidFill>
              </a:rPr>
              <a:t> MIAES</a:t>
            </a:r>
          </a:p>
        </p:txBody>
      </p:sp>
      <p:graphicFrame>
        <p:nvGraphicFramePr>
          <p:cNvPr id="3" name="Diagramme 2"/>
          <p:cNvGraphicFramePr/>
          <p:nvPr>
            <p:extLst>
              <p:ext uri="{D42A27DB-BD31-4B8C-83A1-F6EECF244321}">
                <p14:modId xmlns:p14="http://schemas.microsoft.com/office/powerpoint/2010/main" val="1344409763"/>
              </p:ext>
            </p:extLst>
          </p:nvPr>
        </p:nvGraphicFramePr>
        <p:xfrm>
          <a:off x="2607469" y="2257425"/>
          <a:ext cx="8077200" cy="49553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08373872"/>
      </p:ext>
    </p:extLst>
  </p:cSld>
  <p:clrMapOvr>
    <a:masterClrMapping/>
  </p:clrMapOvr>
</p:sld>
</file>

<file path=ppt/theme/theme1.xml><?xml version="1.0" encoding="utf-8"?>
<a:theme xmlns:a="http://schemas.openxmlformats.org/drawingml/2006/main" name="Office Them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16402</TotalTime>
  <Words>2885</Words>
  <Application>Microsoft Office PowerPoint</Application>
  <PresentationFormat>Custom</PresentationFormat>
  <Paragraphs>351</Paragraphs>
  <Slides>30</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30</vt:i4>
      </vt:variant>
    </vt:vector>
  </HeadingPairs>
  <TitlesOfParts>
    <vt:vector size="40" baseType="lpstr">
      <vt:lpstr>SimSun</vt:lpstr>
      <vt:lpstr>Arial</vt:lpstr>
      <vt:lpstr>Bell MT</vt:lpstr>
      <vt:lpstr>Berlin Sans FB Demi</vt:lpstr>
      <vt:lpstr>Calibri</vt:lpstr>
      <vt:lpstr>Sakkal Majalla</vt:lpstr>
      <vt:lpstr>Times New Roman</vt:lpstr>
      <vt:lpstr>Trebuchet MS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 o n d</dc:title>
  <dc:creator>Ikrame Elhoudali</dc:creator>
  <cp:lastModifiedBy>Nazha Talmi</cp:lastModifiedBy>
  <cp:revision>844</cp:revision>
  <cp:lastPrinted>2018-03-26T11:18:44Z</cp:lastPrinted>
  <dcterms:created xsi:type="dcterms:W3CDTF">2017-11-15T23:11:54Z</dcterms:created>
  <dcterms:modified xsi:type="dcterms:W3CDTF">2018-06-27T15:31:23Z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2017-10-31T00:00:00Z</vt:filetime>
  </property>
  <property fmtid="{D5CDD505-2E9C-101B-9397-08002B2CF9AE}" pid="3" name="Creator">
    <vt:lpwstr>Adobe InDesign CC 2017 (Macintosh)</vt:lpwstr>
  </property>
  <property fmtid="{D5CDD505-2E9C-101B-9397-08002B2CF9AE}" pid="4" name="LastSaved">
    <vt:filetime>2017-11-15T00:00:00Z</vt:filetime>
  </property>
</Properties>
</file>